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4" r:id="rId1"/>
  </p:sldMasterIdLst>
  <p:notesMasterIdLst>
    <p:notesMasterId r:id="rId35"/>
  </p:notesMasterIdLst>
  <p:handoutMasterIdLst>
    <p:handoutMasterId r:id="rId36"/>
  </p:handoutMasterIdLst>
  <p:sldIdLst>
    <p:sldId id="256" r:id="rId2"/>
    <p:sldId id="257" r:id="rId3"/>
    <p:sldId id="258" r:id="rId4"/>
    <p:sldId id="304" r:id="rId5"/>
    <p:sldId id="310" r:id="rId6"/>
    <p:sldId id="344" r:id="rId7"/>
    <p:sldId id="312" r:id="rId8"/>
    <p:sldId id="259" r:id="rId9"/>
    <p:sldId id="313" r:id="rId10"/>
    <p:sldId id="358" r:id="rId11"/>
    <p:sldId id="359" r:id="rId12"/>
    <p:sldId id="345" r:id="rId13"/>
    <p:sldId id="346" r:id="rId14"/>
    <p:sldId id="347" r:id="rId15"/>
    <p:sldId id="348" r:id="rId16"/>
    <p:sldId id="349" r:id="rId17"/>
    <p:sldId id="350" r:id="rId18"/>
    <p:sldId id="355" r:id="rId19"/>
    <p:sldId id="356" r:id="rId20"/>
    <p:sldId id="357" r:id="rId21"/>
    <p:sldId id="351" r:id="rId22"/>
    <p:sldId id="352" r:id="rId23"/>
    <p:sldId id="353" r:id="rId24"/>
    <p:sldId id="354" r:id="rId25"/>
    <p:sldId id="328" r:id="rId26"/>
    <p:sldId id="329" r:id="rId27"/>
    <p:sldId id="330" r:id="rId28"/>
    <p:sldId id="331" r:id="rId29"/>
    <p:sldId id="365" r:id="rId30"/>
    <p:sldId id="366" r:id="rId31"/>
    <p:sldId id="367" r:id="rId32"/>
    <p:sldId id="368" r:id="rId33"/>
    <p:sldId id="369" r:id="rId34"/>
  </p:sldIdLst>
  <p:sldSz cx="9144000" cy="6858000" type="screen4x3"/>
  <p:notesSz cx="6797675" cy="9928225"/>
  <p:defaultTextStyle>
    <a:defPPr>
      <a:defRPr lang="en-US"/>
    </a:defPPr>
    <a:lvl1pPr algn="l" rtl="0" eaLnBrk="0" fontAlgn="base" hangingPunct="0">
      <a:spcBef>
        <a:spcPct val="0"/>
      </a:spcBef>
      <a:spcAft>
        <a:spcPct val="0"/>
      </a:spcAft>
      <a:defRPr kern="1200">
        <a:solidFill>
          <a:schemeClr val="bg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bg2"/>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bg2"/>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bg2"/>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bg2"/>
        </a:solidFill>
        <a:latin typeface="Arial" panose="020B0604020202020204" pitchFamily="34" charset="0"/>
        <a:ea typeface="+mn-ea"/>
        <a:cs typeface="+mn-cs"/>
      </a:defRPr>
    </a:lvl5pPr>
    <a:lvl6pPr marL="2286000" algn="l" defTabSz="914400" rtl="0" eaLnBrk="1" latinLnBrk="0" hangingPunct="1">
      <a:defRPr kern="1200">
        <a:solidFill>
          <a:schemeClr val="bg2"/>
        </a:solidFill>
        <a:latin typeface="Arial" panose="020B0604020202020204" pitchFamily="34" charset="0"/>
        <a:ea typeface="+mn-ea"/>
        <a:cs typeface="+mn-cs"/>
      </a:defRPr>
    </a:lvl6pPr>
    <a:lvl7pPr marL="2743200" algn="l" defTabSz="914400" rtl="0" eaLnBrk="1" latinLnBrk="0" hangingPunct="1">
      <a:defRPr kern="1200">
        <a:solidFill>
          <a:schemeClr val="bg2"/>
        </a:solidFill>
        <a:latin typeface="Arial" panose="020B0604020202020204" pitchFamily="34" charset="0"/>
        <a:ea typeface="+mn-ea"/>
        <a:cs typeface="+mn-cs"/>
      </a:defRPr>
    </a:lvl7pPr>
    <a:lvl8pPr marL="3200400" algn="l" defTabSz="914400" rtl="0" eaLnBrk="1" latinLnBrk="0" hangingPunct="1">
      <a:defRPr kern="1200">
        <a:solidFill>
          <a:schemeClr val="bg2"/>
        </a:solidFill>
        <a:latin typeface="Arial" panose="020B0604020202020204" pitchFamily="34" charset="0"/>
        <a:ea typeface="+mn-ea"/>
        <a:cs typeface="+mn-cs"/>
      </a:defRPr>
    </a:lvl8pPr>
    <a:lvl9pPr marL="3657600" algn="l" defTabSz="914400" rtl="0" eaLnBrk="1" latinLnBrk="0" hangingPunct="1">
      <a:defRPr kern="1200">
        <a:solidFill>
          <a:schemeClr val="bg2"/>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1008">
          <p15:clr>
            <a:srgbClr val="A4A3A4"/>
          </p15:clr>
        </p15:guide>
        <p15:guide id="2" pos="7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99FF"/>
    <a:srgbClr val="CCFFFF"/>
    <a:srgbClr val="33CCFF"/>
    <a:srgbClr val="33CC33"/>
    <a:srgbClr val="009900"/>
    <a:srgbClr val="00CCFF"/>
    <a:srgbClr val="66CCFF"/>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72" autoAdjust="0"/>
    <p:restoredTop sz="79853" autoAdjust="0"/>
  </p:normalViewPr>
  <p:slideViewPr>
    <p:cSldViewPr snapToGrid="0">
      <p:cViewPr varScale="1">
        <p:scale>
          <a:sx n="137" d="100"/>
          <a:sy n="137" d="100"/>
        </p:scale>
        <p:origin x="2400" y="84"/>
      </p:cViewPr>
      <p:guideLst>
        <p:guide orient="horz" pos="1008"/>
        <p:guide pos="768"/>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oleObject" Target="file:///\\sek04-2\globaldata\Verwaltung_Fakult&#228;t_allg\Alumni\2016\Pr&#228;sentation\2016-10-11_Anf&#228;ngerzahlen.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133748345430607"/>
          <c:y val="3.5662920503380782E-2"/>
          <c:w val="0.72610818175244474"/>
          <c:h val="0.83611214261103872"/>
        </c:manualLayout>
      </c:layout>
      <c:scatterChart>
        <c:scatterStyle val="smoothMarker"/>
        <c:varyColors val="0"/>
        <c:ser>
          <c:idx val="0"/>
          <c:order val="0"/>
          <c:tx>
            <c:strRef>
              <c:f>Tabelle1!$C$27</c:f>
              <c:strCache>
                <c:ptCount val="1"/>
                <c:pt idx="0">
                  <c:v>Bachelor EI</c:v>
                </c:pt>
              </c:strCache>
            </c:strRef>
          </c:tx>
          <c:spPr>
            <a:ln w="25400" cap="rnd">
              <a:solidFill>
                <a:srgbClr val="FF0000"/>
              </a:solidFill>
              <a:round/>
            </a:ln>
            <a:effectLst/>
          </c:spPr>
          <c:marker>
            <c:symbol val="square"/>
            <c:size val="5"/>
            <c:spPr>
              <a:solidFill>
                <a:srgbClr val="FF0000"/>
              </a:solidFill>
              <a:ln w="25400">
                <a:solidFill>
                  <a:srgbClr val="FF0000"/>
                </a:solidFill>
              </a:ln>
              <a:effectLst/>
            </c:spPr>
          </c:marker>
          <c:xVal>
            <c:numRef>
              <c:f>Tabelle1!$B$28:$B$37</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xVal>
          <c:yVal>
            <c:numRef>
              <c:f>Tabelle1!$C$28:$C$37</c:f>
              <c:numCache>
                <c:formatCode>General</c:formatCode>
                <c:ptCount val="10"/>
                <c:pt idx="0">
                  <c:v>263</c:v>
                </c:pt>
                <c:pt idx="1">
                  <c:v>202</c:v>
                </c:pt>
                <c:pt idx="2">
                  <c:v>279</c:v>
                </c:pt>
                <c:pt idx="3">
                  <c:v>255</c:v>
                </c:pt>
                <c:pt idx="4">
                  <c:v>326</c:v>
                </c:pt>
                <c:pt idx="5">
                  <c:v>258</c:v>
                </c:pt>
                <c:pt idx="6">
                  <c:v>180</c:v>
                </c:pt>
                <c:pt idx="7">
                  <c:v>197</c:v>
                </c:pt>
                <c:pt idx="8">
                  <c:v>221</c:v>
                </c:pt>
                <c:pt idx="9">
                  <c:v>184</c:v>
                </c:pt>
              </c:numCache>
            </c:numRef>
          </c:yVal>
          <c:smooth val="1"/>
          <c:extLst>
            <c:ext xmlns:c16="http://schemas.microsoft.com/office/drawing/2014/chart" uri="{C3380CC4-5D6E-409C-BE32-E72D297353CC}">
              <c16:uniqueId val="{00000000-352E-4128-AF68-E44901FD6584}"/>
            </c:ext>
          </c:extLst>
        </c:ser>
        <c:ser>
          <c:idx val="1"/>
          <c:order val="1"/>
          <c:tx>
            <c:strRef>
              <c:f>Tabelle1!$D$27</c:f>
              <c:strCache>
                <c:ptCount val="1"/>
                <c:pt idx="0">
                  <c:v>Bachelor RE</c:v>
                </c:pt>
              </c:strCache>
            </c:strRef>
          </c:tx>
          <c:spPr>
            <a:ln w="28575" cap="rnd">
              <a:solidFill>
                <a:srgbClr val="339933"/>
              </a:solidFill>
              <a:round/>
            </a:ln>
            <a:effectLst/>
          </c:spPr>
          <c:marker>
            <c:symbol val="square"/>
            <c:size val="5"/>
            <c:spPr>
              <a:solidFill>
                <a:srgbClr val="339933"/>
              </a:solidFill>
              <a:ln w="25400">
                <a:solidFill>
                  <a:srgbClr val="339933">
                    <a:alpha val="96000"/>
                  </a:srgbClr>
                </a:solidFill>
              </a:ln>
              <a:effectLst/>
            </c:spPr>
          </c:marker>
          <c:xVal>
            <c:numRef>
              <c:f>Tabelle1!$B$28:$B$37</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xVal>
          <c:yVal>
            <c:numRef>
              <c:f>Tabelle1!$D$28:$D$37</c:f>
              <c:numCache>
                <c:formatCode>General</c:formatCode>
                <c:ptCount val="10"/>
                <c:pt idx="0">
                  <c:v>74</c:v>
                </c:pt>
                <c:pt idx="1">
                  <c:v>123</c:v>
                </c:pt>
                <c:pt idx="2">
                  <c:v>164</c:v>
                </c:pt>
                <c:pt idx="3">
                  <c:v>121</c:v>
                </c:pt>
                <c:pt idx="4">
                  <c:v>110</c:v>
                </c:pt>
                <c:pt idx="5">
                  <c:v>181</c:v>
                </c:pt>
                <c:pt idx="6">
                  <c:v>23</c:v>
                </c:pt>
                <c:pt idx="7">
                  <c:v>77</c:v>
                </c:pt>
                <c:pt idx="8">
                  <c:v>95</c:v>
                </c:pt>
                <c:pt idx="9">
                  <c:v>111</c:v>
                </c:pt>
              </c:numCache>
            </c:numRef>
          </c:yVal>
          <c:smooth val="1"/>
          <c:extLst>
            <c:ext xmlns:c16="http://schemas.microsoft.com/office/drawing/2014/chart" uri="{C3380CC4-5D6E-409C-BE32-E72D297353CC}">
              <c16:uniqueId val="{00000001-352E-4128-AF68-E44901FD6584}"/>
            </c:ext>
          </c:extLst>
        </c:ser>
        <c:ser>
          <c:idx val="2"/>
          <c:order val="2"/>
          <c:tx>
            <c:strRef>
              <c:f>Tabelle1!$E$27</c:f>
              <c:strCache>
                <c:ptCount val="1"/>
                <c:pt idx="0">
                  <c:v>Bachelor EM</c:v>
                </c:pt>
              </c:strCache>
            </c:strRef>
          </c:tx>
          <c:spPr>
            <a:ln w="25400" cap="rnd">
              <a:solidFill>
                <a:srgbClr val="0070C0"/>
              </a:solidFill>
              <a:round/>
            </a:ln>
            <a:effectLst/>
          </c:spPr>
          <c:marker>
            <c:symbol val="square"/>
            <c:size val="5"/>
            <c:spPr>
              <a:solidFill>
                <a:srgbClr val="0070C0"/>
              </a:solidFill>
              <a:ln w="9525">
                <a:solidFill>
                  <a:srgbClr val="0070C0"/>
                </a:solidFill>
              </a:ln>
              <a:effectLst/>
            </c:spPr>
          </c:marker>
          <c:xVal>
            <c:numRef>
              <c:f>Tabelle1!$B$28:$B$37</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xVal>
          <c:yVal>
            <c:numRef>
              <c:f>Tabelle1!$E$28:$E$37</c:f>
              <c:numCache>
                <c:formatCode>General</c:formatCode>
                <c:ptCount val="10"/>
                <c:pt idx="0">
                  <c:v>0</c:v>
                </c:pt>
                <c:pt idx="1">
                  <c:v>0</c:v>
                </c:pt>
                <c:pt idx="2">
                  <c:v>0</c:v>
                </c:pt>
                <c:pt idx="3">
                  <c:v>0</c:v>
                </c:pt>
                <c:pt idx="4">
                  <c:v>62</c:v>
                </c:pt>
                <c:pt idx="5">
                  <c:v>71</c:v>
                </c:pt>
                <c:pt idx="6">
                  <c:v>30</c:v>
                </c:pt>
                <c:pt idx="7">
                  <c:v>55</c:v>
                </c:pt>
                <c:pt idx="8">
                  <c:v>75</c:v>
                </c:pt>
                <c:pt idx="9">
                  <c:v>70</c:v>
                </c:pt>
              </c:numCache>
            </c:numRef>
          </c:yVal>
          <c:smooth val="1"/>
          <c:extLst>
            <c:ext xmlns:c16="http://schemas.microsoft.com/office/drawing/2014/chart" uri="{C3380CC4-5D6E-409C-BE32-E72D297353CC}">
              <c16:uniqueId val="{00000002-352E-4128-AF68-E44901FD6584}"/>
            </c:ext>
          </c:extLst>
        </c:ser>
        <c:ser>
          <c:idx val="3"/>
          <c:order val="3"/>
          <c:tx>
            <c:strRef>
              <c:f>Tabelle1!$F$27</c:f>
              <c:strCache>
                <c:ptCount val="1"/>
                <c:pt idx="0">
                  <c:v>Bachelor Summe</c:v>
                </c:pt>
              </c:strCache>
            </c:strRef>
          </c:tx>
          <c:spPr>
            <a:ln w="19050" cap="rnd">
              <a:solidFill>
                <a:schemeClr val="tx1"/>
              </a:solidFill>
              <a:round/>
            </a:ln>
            <a:effectLst/>
          </c:spPr>
          <c:marker>
            <c:symbol val="square"/>
            <c:size val="5"/>
            <c:spPr>
              <a:solidFill>
                <a:schemeClr val="tx1"/>
              </a:solidFill>
              <a:ln w="38100" cap="sq">
                <a:solidFill>
                  <a:schemeClr val="tx1"/>
                </a:solidFill>
              </a:ln>
              <a:effectLst/>
            </c:spPr>
          </c:marker>
          <c:xVal>
            <c:numRef>
              <c:f>Tabelle1!$B$28:$B$37</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xVal>
          <c:yVal>
            <c:numRef>
              <c:f>Tabelle1!$F$28:$F$37</c:f>
              <c:numCache>
                <c:formatCode>General</c:formatCode>
                <c:ptCount val="10"/>
                <c:pt idx="0">
                  <c:v>337</c:v>
                </c:pt>
                <c:pt idx="1">
                  <c:v>325</c:v>
                </c:pt>
                <c:pt idx="2">
                  <c:v>443</c:v>
                </c:pt>
                <c:pt idx="3">
                  <c:v>376</c:v>
                </c:pt>
                <c:pt idx="4">
                  <c:v>498</c:v>
                </c:pt>
                <c:pt idx="5">
                  <c:v>510</c:v>
                </c:pt>
                <c:pt idx="6">
                  <c:v>233</c:v>
                </c:pt>
                <c:pt idx="7">
                  <c:v>329</c:v>
                </c:pt>
                <c:pt idx="8">
                  <c:v>391</c:v>
                </c:pt>
                <c:pt idx="9">
                  <c:v>365</c:v>
                </c:pt>
              </c:numCache>
            </c:numRef>
          </c:yVal>
          <c:smooth val="1"/>
          <c:extLst>
            <c:ext xmlns:c16="http://schemas.microsoft.com/office/drawing/2014/chart" uri="{C3380CC4-5D6E-409C-BE32-E72D297353CC}">
              <c16:uniqueId val="{00000003-352E-4128-AF68-E44901FD6584}"/>
            </c:ext>
          </c:extLst>
        </c:ser>
        <c:ser>
          <c:idx val="4"/>
          <c:order val="4"/>
          <c:tx>
            <c:strRef>
              <c:f>Tabelle1!$G$27</c:f>
              <c:strCache>
                <c:ptCount val="1"/>
                <c:pt idx="0">
                  <c:v>Master EL</c:v>
                </c:pt>
              </c:strCache>
            </c:strRef>
          </c:tx>
          <c:spPr>
            <a:ln w="31750" cap="rnd">
              <a:solidFill>
                <a:srgbClr val="FFC000"/>
              </a:solidFill>
              <a:prstDash val="dash"/>
              <a:round/>
            </a:ln>
            <a:effectLst/>
          </c:spPr>
          <c:marker>
            <c:symbol val="diamond"/>
            <c:size val="6"/>
            <c:spPr>
              <a:solidFill>
                <a:srgbClr val="FFC000"/>
              </a:solidFill>
              <a:ln w="15875">
                <a:solidFill>
                  <a:srgbClr val="FFC000"/>
                </a:solidFill>
              </a:ln>
              <a:effectLst/>
            </c:spPr>
          </c:marker>
          <c:xVal>
            <c:numRef>
              <c:f>Tabelle1!$B$28:$B$37</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xVal>
          <c:yVal>
            <c:numRef>
              <c:f>Tabelle1!$G$28:$G$37</c:f>
              <c:numCache>
                <c:formatCode>General</c:formatCode>
                <c:ptCount val="10"/>
                <c:pt idx="0">
                  <c:v>18</c:v>
                </c:pt>
                <c:pt idx="1">
                  <c:v>23</c:v>
                </c:pt>
                <c:pt idx="2">
                  <c:v>47</c:v>
                </c:pt>
                <c:pt idx="3">
                  <c:v>35</c:v>
                </c:pt>
                <c:pt idx="4">
                  <c:v>80</c:v>
                </c:pt>
                <c:pt idx="5">
                  <c:v>47</c:v>
                </c:pt>
                <c:pt idx="6">
                  <c:v>56</c:v>
                </c:pt>
                <c:pt idx="7">
                  <c:v>75</c:v>
                </c:pt>
                <c:pt idx="8">
                  <c:v>73</c:v>
                </c:pt>
                <c:pt idx="9">
                  <c:v>74</c:v>
                </c:pt>
              </c:numCache>
            </c:numRef>
          </c:yVal>
          <c:smooth val="1"/>
          <c:extLst>
            <c:ext xmlns:c16="http://schemas.microsoft.com/office/drawing/2014/chart" uri="{C3380CC4-5D6E-409C-BE32-E72D297353CC}">
              <c16:uniqueId val="{00000004-352E-4128-AF68-E44901FD6584}"/>
            </c:ext>
          </c:extLst>
        </c:ser>
        <c:ser>
          <c:idx val="5"/>
          <c:order val="5"/>
          <c:tx>
            <c:strRef>
              <c:f>Tabelle1!$H$27</c:f>
              <c:strCache>
                <c:ptCount val="1"/>
                <c:pt idx="0">
                  <c:v>Master SE</c:v>
                </c:pt>
              </c:strCache>
            </c:strRef>
          </c:tx>
          <c:spPr>
            <a:ln w="28575" cap="rnd">
              <a:solidFill>
                <a:srgbClr val="CC66FF"/>
              </a:solidFill>
              <a:prstDash val="dash"/>
              <a:round/>
            </a:ln>
            <a:effectLst/>
          </c:spPr>
          <c:marker>
            <c:symbol val="diamond"/>
            <c:size val="6"/>
            <c:spPr>
              <a:solidFill>
                <a:srgbClr val="CC66FF"/>
              </a:solidFill>
              <a:ln w="19050">
                <a:solidFill>
                  <a:srgbClr val="CC66FF"/>
                </a:solidFill>
              </a:ln>
              <a:effectLst/>
            </c:spPr>
          </c:marker>
          <c:xVal>
            <c:numRef>
              <c:f>Tabelle1!$B$28:$B$37</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xVal>
          <c:yVal>
            <c:numRef>
              <c:f>Tabelle1!$H$28:$H$37</c:f>
              <c:numCache>
                <c:formatCode>General</c:formatCode>
                <c:ptCount val="10"/>
                <c:pt idx="0">
                  <c:v>23</c:v>
                </c:pt>
                <c:pt idx="1">
                  <c:v>35</c:v>
                </c:pt>
                <c:pt idx="2">
                  <c:v>31</c:v>
                </c:pt>
                <c:pt idx="3">
                  <c:v>38</c:v>
                </c:pt>
                <c:pt idx="4">
                  <c:v>39</c:v>
                </c:pt>
                <c:pt idx="5">
                  <c:v>44</c:v>
                </c:pt>
                <c:pt idx="6">
                  <c:v>41</c:v>
                </c:pt>
                <c:pt idx="7">
                  <c:v>40</c:v>
                </c:pt>
                <c:pt idx="8">
                  <c:v>37</c:v>
                </c:pt>
                <c:pt idx="9">
                  <c:v>29</c:v>
                </c:pt>
              </c:numCache>
            </c:numRef>
          </c:yVal>
          <c:smooth val="1"/>
          <c:extLst>
            <c:ext xmlns:c16="http://schemas.microsoft.com/office/drawing/2014/chart" uri="{C3380CC4-5D6E-409C-BE32-E72D297353CC}">
              <c16:uniqueId val="{00000005-352E-4128-AF68-E44901FD6584}"/>
            </c:ext>
          </c:extLst>
        </c:ser>
        <c:ser>
          <c:idx val="6"/>
          <c:order val="6"/>
          <c:tx>
            <c:strRef>
              <c:f>Tabelle1!$I$27</c:f>
              <c:strCache>
                <c:ptCount val="1"/>
                <c:pt idx="0">
                  <c:v>Master Summe</c:v>
                </c:pt>
              </c:strCache>
            </c:strRef>
          </c:tx>
          <c:spPr>
            <a:ln w="31750" cap="rnd">
              <a:solidFill>
                <a:schemeClr val="bg1">
                  <a:lumMod val="50000"/>
                </a:schemeClr>
              </a:solidFill>
              <a:prstDash val="dash"/>
              <a:round/>
            </a:ln>
            <a:effectLst/>
          </c:spPr>
          <c:marker>
            <c:symbol val="diamond"/>
            <c:size val="8"/>
            <c:spPr>
              <a:solidFill>
                <a:schemeClr val="bg1">
                  <a:lumMod val="50000"/>
                </a:schemeClr>
              </a:solidFill>
              <a:ln w="28575">
                <a:solidFill>
                  <a:schemeClr val="bg1">
                    <a:lumMod val="50000"/>
                  </a:schemeClr>
                </a:solidFill>
              </a:ln>
              <a:effectLst/>
            </c:spPr>
          </c:marker>
          <c:xVal>
            <c:numRef>
              <c:f>Tabelle1!$B$28:$B$37</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xVal>
          <c:yVal>
            <c:numRef>
              <c:f>Tabelle1!$I$28:$I$37</c:f>
              <c:numCache>
                <c:formatCode>General</c:formatCode>
                <c:ptCount val="10"/>
                <c:pt idx="0">
                  <c:v>41</c:v>
                </c:pt>
                <c:pt idx="1">
                  <c:v>58</c:v>
                </c:pt>
                <c:pt idx="2">
                  <c:v>78</c:v>
                </c:pt>
                <c:pt idx="3">
                  <c:v>73</c:v>
                </c:pt>
                <c:pt idx="4">
                  <c:v>119</c:v>
                </c:pt>
                <c:pt idx="5">
                  <c:v>91</c:v>
                </c:pt>
                <c:pt idx="6">
                  <c:v>97</c:v>
                </c:pt>
                <c:pt idx="7">
                  <c:v>115</c:v>
                </c:pt>
                <c:pt idx="8">
                  <c:v>110</c:v>
                </c:pt>
                <c:pt idx="9">
                  <c:v>103</c:v>
                </c:pt>
              </c:numCache>
            </c:numRef>
          </c:yVal>
          <c:smooth val="1"/>
          <c:extLst>
            <c:ext xmlns:c16="http://schemas.microsoft.com/office/drawing/2014/chart" uri="{C3380CC4-5D6E-409C-BE32-E72D297353CC}">
              <c16:uniqueId val="{00000006-352E-4128-AF68-E44901FD6584}"/>
            </c:ext>
          </c:extLst>
        </c:ser>
        <c:dLbls>
          <c:showLegendKey val="0"/>
          <c:showVal val="0"/>
          <c:showCatName val="0"/>
          <c:showSerName val="0"/>
          <c:showPercent val="0"/>
          <c:showBubbleSize val="0"/>
        </c:dLbls>
        <c:axId val="1904548000"/>
        <c:axId val="1"/>
      </c:scatterChart>
      <c:valAx>
        <c:axId val="1904548000"/>
        <c:scaling>
          <c:orientation val="minMax"/>
          <c:max val="2016"/>
          <c:min val="2006"/>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sz="1800" b="1" i="0" dirty="0" err="1" smtClean="0">
                    <a:solidFill>
                      <a:schemeClr val="tx1"/>
                    </a:solidFill>
                    <a:effectLst/>
                  </a:rPr>
                  <a:t>Calender</a:t>
                </a:r>
                <a:r>
                  <a:rPr lang="de-DE" sz="1800" b="1" i="0" dirty="0" smtClean="0">
                    <a:solidFill>
                      <a:schemeClr val="tx1"/>
                    </a:solidFill>
                    <a:effectLst/>
                  </a:rPr>
                  <a:t> </a:t>
                </a:r>
                <a:r>
                  <a:rPr lang="de-DE" sz="1800" b="1" i="0" dirty="0" err="1" smtClean="0">
                    <a:solidFill>
                      <a:schemeClr val="tx1"/>
                    </a:solidFill>
                    <a:effectLst/>
                  </a:rPr>
                  <a:t>year</a:t>
                </a:r>
                <a:r>
                  <a:rPr lang="de-DE" sz="1800" b="1" i="0" dirty="0" smtClean="0">
                    <a:solidFill>
                      <a:schemeClr val="tx1"/>
                    </a:solidFill>
                    <a:effectLst/>
                  </a:rPr>
                  <a:t> (</a:t>
                </a:r>
                <a:r>
                  <a:rPr lang="de-DE" sz="1800" b="1" i="0" dirty="0" err="1" smtClean="0">
                    <a:solidFill>
                      <a:schemeClr val="tx1"/>
                    </a:solidFill>
                    <a:effectLst/>
                  </a:rPr>
                  <a:t>summer</a:t>
                </a:r>
                <a:r>
                  <a:rPr lang="de-DE" sz="1800" b="1" i="0" dirty="0" smtClean="0">
                    <a:solidFill>
                      <a:schemeClr val="tx1"/>
                    </a:solidFill>
                    <a:effectLst/>
                  </a:rPr>
                  <a:t> </a:t>
                </a:r>
                <a:r>
                  <a:rPr lang="de-DE" sz="1800" b="1" i="0" dirty="0" err="1" smtClean="0">
                    <a:solidFill>
                      <a:schemeClr val="tx1"/>
                    </a:solidFill>
                    <a:effectLst/>
                  </a:rPr>
                  <a:t>and</a:t>
                </a:r>
                <a:r>
                  <a:rPr lang="de-DE" sz="1800" b="1" i="0" dirty="0" smtClean="0">
                    <a:solidFill>
                      <a:schemeClr val="tx1"/>
                    </a:solidFill>
                    <a:effectLst/>
                  </a:rPr>
                  <a:t> </a:t>
                </a:r>
                <a:r>
                  <a:rPr lang="de-DE" sz="1800" b="1" i="0" dirty="0" err="1" smtClean="0">
                    <a:solidFill>
                      <a:schemeClr val="tx1"/>
                    </a:solidFill>
                    <a:effectLst/>
                  </a:rPr>
                  <a:t>winter</a:t>
                </a:r>
                <a:r>
                  <a:rPr lang="de-DE" sz="1800" b="1" i="0" dirty="0" smtClean="0">
                    <a:solidFill>
                      <a:schemeClr val="tx1"/>
                    </a:solidFill>
                    <a:effectLst/>
                  </a:rPr>
                  <a:t> </a:t>
                </a:r>
                <a:r>
                  <a:rPr lang="de-DE" sz="1800" b="1" i="0" dirty="0" err="1" smtClean="0">
                    <a:solidFill>
                      <a:schemeClr val="tx1"/>
                    </a:solidFill>
                    <a:effectLst/>
                  </a:rPr>
                  <a:t>semester</a:t>
                </a:r>
                <a:r>
                  <a:rPr lang="de-DE" sz="1800" b="1" i="0" dirty="0" smtClean="0">
                    <a:solidFill>
                      <a:schemeClr val="tx1"/>
                    </a:solidFill>
                    <a:effectLst/>
                  </a:rPr>
                  <a:t>)</a:t>
                </a:r>
                <a:endParaRPr lang="de-DE" sz="1400" b="1" i="0" dirty="0">
                  <a:solidFill>
                    <a:schemeClr val="tx1"/>
                  </a:solidFill>
                  <a:effectLst/>
                </a:endParaRPr>
              </a:p>
            </c:rich>
          </c:tx>
          <c:layout>
            <c:manualLayout>
              <c:xMode val="edge"/>
              <c:yMode val="edge"/>
              <c:x val="0.31668726191834717"/>
              <c:y val="0.95123436902629399"/>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sz="1100" b="1" i="0" u="none" strike="noStrike" baseline="0">
                <a:solidFill>
                  <a:srgbClr val="000000"/>
                </a:solidFill>
                <a:latin typeface="Arial"/>
                <a:ea typeface="Arial"/>
                <a:cs typeface="Arial"/>
              </a:defRPr>
            </a:pPr>
            <a:endParaRPr lang="de-DE"/>
          </a:p>
        </c:txPr>
        <c:crossAx val="1"/>
        <c:crosses val="autoZero"/>
        <c:crossBetween val="midCat"/>
        <c:majorUnit val="1"/>
        <c:minorUnit val="0.1"/>
      </c:valAx>
      <c:valAx>
        <c:axId val="1"/>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sz="1800" b="1" dirty="0" err="1" smtClean="0">
                    <a:solidFill>
                      <a:schemeClr val="tx1"/>
                    </a:solidFill>
                    <a:latin typeface="Arial" panose="020B0604020202020204" pitchFamily="34" charset="0"/>
                    <a:cs typeface="Arial" panose="020B0604020202020204" pitchFamily="34" charset="0"/>
                  </a:rPr>
                  <a:t>Beginners</a:t>
                </a:r>
                <a:endParaRPr lang="de-DE" sz="1800" b="1" dirty="0">
                  <a:solidFill>
                    <a:schemeClr val="tx1"/>
                  </a:solidFill>
                  <a:latin typeface="Arial" panose="020B0604020202020204" pitchFamily="34" charset="0"/>
                  <a:cs typeface="Arial" panose="020B0604020202020204" pitchFamily="34" charset="0"/>
                </a:endParaRP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de-DE"/>
          </a:p>
        </c:txPr>
        <c:crossAx val="1904548000"/>
        <c:crosses val="autoZero"/>
        <c:crossBetween val="midCat"/>
      </c:valAx>
      <c:spPr>
        <a:noFill/>
        <a:ln w="25400">
          <a:noFill/>
        </a:ln>
      </c:spPr>
    </c:plotArea>
    <c:legend>
      <c:legendPos val="r"/>
      <c:layout>
        <c:manualLayout>
          <c:xMode val="edge"/>
          <c:yMode val="edge"/>
          <c:x val="0.84583242312102291"/>
          <c:y val="0.29653706543637859"/>
          <c:w val="0.14358639952614616"/>
          <c:h val="0.36217568548612267"/>
        </c:manualLayout>
      </c:layout>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de-DE"/>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de-DE"/>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19" rIns="91440" bIns="45719" numCol="1" anchor="t" anchorCtr="0" compatLnSpc="1">
            <a:prstTxWarp prst="textNoShape">
              <a:avLst/>
            </a:prstTxWarp>
          </a:bodyPr>
          <a:lstStyle>
            <a:lvl1pPr defTabSz="914182" eaLnBrk="0" hangingPunct="0">
              <a:defRPr sz="1200">
                <a:solidFill>
                  <a:schemeClr val="tx1"/>
                </a:solidFill>
                <a:latin typeface="Times New Roman" pitchFamily="18" charset="0"/>
              </a:defRPr>
            </a:lvl1pPr>
          </a:lstStyle>
          <a:p>
            <a:pPr>
              <a:defRPr/>
            </a:pPr>
            <a:endParaRPr lang="en-US"/>
          </a:p>
        </p:txBody>
      </p:sp>
      <p:sp>
        <p:nvSpPr>
          <p:cNvPr id="20483" name="Rectangle 3"/>
          <p:cNvSpPr>
            <a:spLocks noGrp="1" noChangeArrowheads="1"/>
          </p:cNvSpPr>
          <p:nvPr>
            <p:ph type="dt" sz="quarter" idx="1"/>
          </p:nvPr>
        </p:nvSpPr>
        <p:spPr bwMode="auto">
          <a:xfrm>
            <a:off x="3851275"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19" rIns="91440" bIns="45719" numCol="1" anchor="t" anchorCtr="0" compatLnSpc="1">
            <a:prstTxWarp prst="textNoShape">
              <a:avLst/>
            </a:prstTxWarp>
          </a:bodyPr>
          <a:lstStyle>
            <a:lvl1pPr algn="r" defTabSz="914182" eaLnBrk="0" hangingPunct="0">
              <a:defRPr sz="1200">
                <a:solidFill>
                  <a:schemeClr val="tx1"/>
                </a:solidFill>
                <a:latin typeface="Times New Roman" pitchFamily="18" charset="0"/>
              </a:defRPr>
            </a:lvl1pPr>
          </a:lstStyle>
          <a:p>
            <a:pPr>
              <a:defRPr/>
            </a:pPr>
            <a:endParaRPr lang="en-US"/>
          </a:p>
        </p:txBody>
      </p:sp>
      <p:sp>
        <p:nvSpPr>
          <p:cNvPr id="20484" name="Rectangle 4"/>
          <p:cNvSpPr>
            <a:spLocks noGrp="1" noChangeArrowheads="1"/>
          </p:cNvSpPr>
          <p:nvPr>
            <p:ph type="ftr" sz="quarter" idx="2"/>
          </p:nvPr>
        </p:nvSpPr>
        <p:spPr bwMode="auto">
          <a:xfrm>
            <a:off x="0" y="9431338"/>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19" rIns="91440" bIns="45719" numCol="1" anchor="b" anchorCtr="0" compatLnSpc="1">
            <a:prstTxWarp prst="textNoShape">
              <a:avLst/>
            </a:prstTxWarp>
          </a:bodyPr>
          <a:lstStyle>
            <a:lvl1pPr defTabSz="914182" eaLnBrk="0" hangingPunct="0">
              <a:defRPr sz="1200">
                <a:solidFill>
                  <a:schemeClr val="tx1"/>
                </a:solidFill>
                <a:latin typeface="Times New Roman" pitchFamily="18" charset="0"/>
              </a:defRPr>
            </a:lvl1pPr>
          </a:lstStyle>
          <a:p>
            <a:pPr>
              <a:defRPr/>
            </a:pPr>
            <a:endParaRPr lang="en-GB"/>
          </a:p>
        </p:txBody>
      </p:sp>
      <p:sp>
        <p:nvSpPr>
          <p:cNvPr id="20485" name="Rectangle 5"/>
          <p:cNvSpPr>
            <a:spLocks noGrp="1" noChangeArrowheads="1"/>
          </p:cNvSpPr>
          <p:nvPr>
            <p:ph type="sldNum" sz="quarter" idx="3"/>
          </p:nvPr>
        </p:nvSpPr>
        <p:spPr bwMode="auto">
          <a:xfrm>
            <a:off x="3851275" y="9431338"/>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19" rIns="91440" bIns="45719" numCol="1" anchor="b" anchorCtr="0" compatLnSpc="1">
            <a:prstTxWarp prst="textNoShape">
              <a:avLst/>
            </a:prstTxWarp>
          </a:bodyPr>
          <a:lstStyle>
            <a:lvl1pPr algn="r" defTabSz="912813" eaLnBrk="0" hangingPunct="0">
              <a:defRPr sz="1200" smtClean="0">
                <a:solidFill>
                  <a:schemeClr val="tx1"/>
                </a:solidFill>
                <a:latin typeface="Times New Roman" panose="02020603050405020304" pitchFamily="18" charset="0"/>
              </a:defRPr>
            </a:lvl1pPr>
          </a:lstStyle>
          <a:p>
            <a:pPr>
              <a:defRPr/>
            </a:pPr>
            <a:fld id="{89EB7E69-B403-4AF5-9179-03026E70EFD6}" type="slidenum">
              <a:rPr lang="en-US" altLang="de-DE"/>
              <a:pPr>
                <a:defRPr/>
              </a:pPr>
              <a:t>‹Nr.›</a:t>
            </a:fld>
            <a:endParaRPr lang="en-US" alt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19" rIns="91440" bIns="45719" numCol="1" anchor="t" anchorCtr="0" compatLnSpc="1">
            <a:prstTxWarp prst="textNoShape">
              <a:avLst/>
            </a:prstTxWarp>
          </a:bodyPr>
          <a:lstStyle>
            <a:lvl1pPr defTabSz="914182" eaLnBrk="0" hangingPunct="0">
              <a:defRPr sz="1200">
                <a:solidFill>
                  <a:schemeClr val="tx1"/>
                </a:solidFill>
                <a:latin typeface="Times New Roman" pitchFamily="18" charset="0"/>
              </a:defRPr>
            </a:lvl1pPr>
          </a:lstStyle>
          <a:p>
            <a:pPr>
              <a:defRPr/>
            </a:pPr>
            <a:endParaRPr lang="en-US"/>
          </a:p>
        </p:txBody>
      </p:sp>
      <p:sp>
        <p:nvSpPr>
          <p:cNvPr id="19459" name="Rectangle 3"/>
          <p:cNvSpPr>
            <a:spLocks noGrp="1" noRot="1" noChangeAspect="1" noChangeArrowheads="1"/>
          </p:cNvSpPr>
          <p:nvPr>
            <p:ph type="sldImg" idx="2"/>
          </p:nvPr>
        </p:nvSpPr>
        <p:spPr bwMode="auto">
          <a:xfrm>
            <a:off x="917575"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2" name="Rectangle 4"/>
          <p:cNvSpPr>
            <a:spLocks noGrp="1" noChangeArrowheads="1"/>
          </p:cNvSpPr>
          <p:nvPr>
            <p:ph type="body" sz="quarter" idx="3"/>
          </p:nvPr>
        </p:nvSpPr>
        <p:spPr bwMode="auto">
          <a:xfrm>
            <a:off x="906463" y="4716463"/>
            <a:ext cx="4984750"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19" rIns="91440" bIns="45719" numCol="1" anchor="t" anchorCtr="0" compatLnSpc="1">
            <a:prstTxWarp prst="textNoShape">
              <a:avLst/>
            </a:prstTxWarp>
          </a:bodyPr>
          <a:lstStyle/>
          <a:p>
            <a:pPr lvl="0"/>
            <a:r>
              <a:rPr lang="de-DE" noProof="0" smtClean="0"/>
              <a:t>Hier klicken, um Master-Textformat zu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2053" name="Rectangle 5"/>
          <p:cNvSpPr>
            <a:spLocks noGrp="1" noChangeArrowheads="1"/>
          </p:cNvSpPr>
          <p:nvPr>
            <p:ph type="dt" idx="1"/>
          </p:nvPr>
        </p:nvSpPr>
        <p:spPr bwMode="auto">
          <a:xfrm>
            <a:off x="3851275"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19" rIns="91440" bIns="45719" numCol="1" anchor="t" anchorCtr="0" compatLnSpc="1">
            <a:prstTxWarp prst="textNoShape">
              <a:avLst/>
            </a:prstTxWarp>
          </a:bodyPr>
          <a:lstStyle>
            <a:lvl1pPr algn="r" defTabSz="914182" eaLnBrk="0" hangingPunct="0">
              <a:defRPr sz="1200">
                <a:solidFill>
                  <a:schemeClr val="tx1"/>
                </a:solidFill>
                <a:latin typeface="Times New Roman" pitchFamily="18" charset="0"/>
              </a:defRPr>
            </a:lvl1pPr>
          </a:lstStyle>
          <a:p>
            <a:pPr>
              <a:defRPr/>
            </a:pPr>
            <a:endParaRPr lang="en-US"/>
          </a:p>
        </p:txBody>
      </p:sp>
      <p:sp>
        <p:nvSpPr>
          <p:cNvPr id="2054" name="Rectangle 6"/>
          <p:cNvSpPr>
            <a:spLocks noGrp="1" noChangeArrowheads="1"/>
          </p:cNvSpPr>
          <p:nvPr>
            <p:ph type="ftr" sz="quarter" idx="4"/>
          </p:nvPr>
        </p:nvSpPr>
        <p:spPr bwMode="auto">
          <a:xfrm>
            <a:off x="0" y="9431338"/>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19" rIns="91440" bIns="45719" numCol="1" anchor="b" anchorCtr="0" compatLnSpc="1">
            <a:prstTxWarp prst="textNoShape">
              <a:avLst/>
            </a:prstTxWarp>
          </a:bodyPr>
          <a:lstStyle>
            <a:lvl1pPr defTabSz="914182" eaLnBrk="0" hangingPunct="0">
              <a:defRPr sz="1200">
                <a:solidFill>
                  <a:schemeClr val="tx1"/>
                </a:solidFill>
                <a:latin typeface="Times New Roman" pitchFamily="18" charset="0"/>
              </a:defRPr>
            </a:lvl1pPr>
          </a:lstStyle>
          <a:p>
            <a:pPr>
              <a:defRPr/>
            </a:pPr>
            <a:endParaRPr lang="en-US"/>
          </a:p>
        </p:txBody>
      </p:sp>
      <p:sp>
        <p:nvSpPr>
          <p:cNvPr id="2055" name="Rectangle 7"/>
          <p:cNvSpPr>
            <a:spLocks noGrp="1" noChangeArrowheads="1"/>
          </p:cNvSpPr>
          <p:nvPr>
            <p:ph type="sldNum" sz="quarter" idx="5"/>
          </p:nvPr>
        </p:nvSpPr>
        <p:spPr bwMode="auto">
          <a:xfrm>
            <a:off x="3851275" y="9431338"/>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19" rIns="91440" bIns="45719" numCol="1" anchor="b" anchorCtr="0" compatLnSpc="1">
            <a:prstTxWarp prst="textNoShape">
              <a:avLst/>
            </a:prstTxWarp>
          </a:bodyPr>
          <a:lstStyle>
            <a:lvl1pPr algn="r" defTabSz="912813" eaLnBrk="0" hangingPunct="0">
              <a:defRPr sz="1200" smtClean="0">
                <a:solidFill>
                  <a:schemeClr val="tx1"/>
                </a:solidFill>
                <a:latin typeface="Times New Roman" panose="02020603050405020304" pitchFamily="18" charset="0"/>
              </a:defRPr>
            </a:lvl1pPr>
          </a:lstStyle>
          <a:p>
            <a:pPr>
              <a:defRPr/>
            </a:pPr>
            <a:fld id="{D25D5015-6349-4D47-B5FB-A0DB48EE65FD}" type="slidenum">
              <a:rPr lang="en-US" altLang="de-DE"/>
              <a:pPr>
                <a:defRPr/>
              </a:pPr>
              <a:t>‹Nr.›</a:t>
            </a:fld>
            <a:endParaRPr lang="en-US"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defTabSz="912813">
              <a:spcBef>
                <a:spcPct val="30000"/>
              </a:spcBef>
              <a:defRPr kumimoji="1" sz="1200">
                <a:solidFill>
                  <a:schemeClr val="tx1"/>
                </a:solidFill>
                <a:latin typeface="Times New Roman" panose="02020603050405020304" pitchFamily="18" charset="0"/>
              </a:defRPr>
            </a:lvl1pPr>
            <a:lvl2pPr marL="742950" indent="-285750" defTabSz="912813">
              <a:spcBef>
                <a:spcPct val="30000"/>
              </a:spcBef>
              <a:defRPr kumimoji="1" sz="1200">
                <a:solidFill>
                  <a:schemeClr val="tx1"/>
                </a:solidFill>
                <a:latin typeface="Times New Roman" panose="02020603050405020304" pitchFamily="18" charset="0"/>
              </a:defRPr>
            </a:lvl2pPr>
            <a:lvl3pPr marL="1144588" indent="-228600" defTabSz="912813">
              <a:spcBef>
                <a:spcPct val="30000"/>
              </a:spcBef>
              <a:defRPr kumimoji="1" sz="1200">
                <a:solidFill>
                  <a:schemeClr val="tx1"/>
                </a:solidFill>
                <a:latin typeface="Times New Roman" panose="02020603050405020304" pitchFamily="18" charset="0"/>
              </a:defRPr>
            </a:lvl3pPr>
            <a:lvl4pPr marL="1601788" indent="-228600" defTabSz="912813">
              <a:spcBef>
                <a:spcPct val="30000"/>
              </a:spcBef>
              <a:defRPr kumimoji="1" sz="1200">
                <a:solidFill>
                  <a:schemeClr val="tx1"/>
                </a:solidFill>
                <a:latin typeface="Times New Roman" panose="02020603050405020304" pitchFamily="18" charset="0"/>
              </a:defRPr>
            </a:lvl4pPr>
            <a:lvl5pPr marL="2058988" indent="-228600" defTabSz="912813">
              <a:spcBef>
                <a:spcPct val="30000"/>
              </a:spcBef>
              <a:defRPr kumimoji="1" sz="1200">
                <a:solidFill>
                  <a:schemeClr val="tx1"/>
                </a:solidFill>
                <a:latin typeface="Times New Roman" panose="02020603050405020304" pitchFamily="18" charset="0"/>
              </a:defRPr>
            </a:lvl5pPr>
            <a:lvl6pPr marL="2516188" indent="-228600" defTabSz="912813" eaLnBrk="0" fontAlgn="base" hangingPunct="0">
              <a:spcBef>
                <a:spcPct val="30000"/>
              </a:spcBef>
              <a:spcAft>
                <a:spcPct val="0"/>
              </a:spcAft>
              <a:defRPr kumimoji="1" sz="1200">
                <a:solidFill>
                  <a:schemeClr val="tx1"/>
                </a:solidFill>
                <a:latin typeface="Times New Roman" panose="02020603050405020304" pitchFamily="18" charset="0"/>
              </a:defRPr>
            </a:lvl6pPr>
            <a:lvl7pPr marL="2973388" indent="-228600" defTabSz="912813" eaLnBrk="0" fontAlgn="base" hangingPunct="0">
              <a:spcBef>
                <a:spcPct val="30000"/>
              </a:spcBef>
              <a:spcAft>
                <a:spcPct val="0"/>
              </a:spcAft>
              <a:defRPr kumimoji="1" sz="1200">
                <a:solidFill>
                  <a:schemeClr val="tx1"/>
                </a:solidFill>
                <a:latin typeface="Times New Roman" panose="02020603050405020304" pitchFamily="18" charset="0"/>
              </a:defRPr>
            </a:lvl7pPr>
            <a:lvl8pPr marL="3430588" indent="-228600" defTabSz="912813" eaLnBrk="0" fontAlgn="base" hangingPunct="0">
              <a:spcBef>
                <a:spcPct val="30000"/>
              </a:spcBef>
              <a:spcAft>
                <a:spcPct val="0"/>
              </a:spcAft>
              <a:defRPr kumimoji="1" sz="1200">
                <a:solidFill>
                  <a:schemeClr val="tx1"/>
                </a:solidFill>
                <a:latin typeface="Times New Roman" panose="02020603050405020304" pitchFamily="18" charset="0"/>
              </a:defRPr>
            </a:lvl8pPr>
            <a:lvl9pPr marL="3887788" indent="-228600" defTabSz="9128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ED811360-5C00-4D46-BEB3-394DEBBDE576}" type="slidenum">
              <a:rPr kumimoji="0" lang="en-US" altLang="de-DE"/>
              <a:pPr>
                <a:spcBef>
                  <a:spcPct val="0"/>
                </a:spcBef>
              </a:pPr>
              <a:t>1</a:t>
            </a:fld>
            <a:endParaRPr kumimoji="0" lang="en-US" altLang="de-DE"/>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endParaRPr lang="en-GB" altLang="de-DE"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1"/>
          <p:cNvSpPr>
            <a:spLocks noGrp="1" noRot="1" noChangeAspect="1" noChangeArrowheads="1" noTextEdit="1"/>
          </p:cNvSpPr>
          <p:nvPr>
            <p:ph type="sldImg"/>
          </p:nvPr>
        </p:nvSpPr>
        <p:spPr>
          <a:xfrm>
            <a:off x="917575" y="755650"/>
            <a:ext cx="4962525" cy="3722688"/>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7" name="Rectangle 2"/>
          <p:cNvSpPr>
            <a:spLocks noGrp="1" noChangeArrowheads="1"/>
          </p:cNvSpPr>
          <p:nvPr>
            <p:ph type="body" idx="1"/>
          </p:nvPr>
        </p:nvSpPr>
        <p:spPr>
          <a:xfrm>
            <a:off x="679450" y="4716463"/>
            <a:ext cx="5438775" cy="446722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r>
              <a:rPr lang="en-US" altLang="de-DE" dirty="0" smtClean="0"/>
              <a:t>Systems Engineering Labor </a:t>
            </a:r>
          </a:p>
          <a:p>
            <a:pPr marL="228600" indent="-228600">
              <a:buFontTx/>
              <a:buAutoNum type="arabicParenR"/>
              <a:defRPr/>
            </a:pPr>
            <a:r>
              <a:rPr lang="de-DE" altLang="de-DE" dirty="0" smtClean="0"/>
              <a:t>Wir beschäftigen uns mit der Entwicklung von komplexen Systemen im Umfeld </a:t>
            </a:r>
            <a:r>
              <a:rPr lang="de-DE" altLang="de-DE" dirty="0" err="1" smtClean="0"/>
              <a:t>disruptiver</a:t>
            </a:r>
            <a:r>
              <a:rPr lang="de-DE" altLang="de-DE" dirty="0" smtClean="0"/>
              <a:t> (nicht-kontinuierlicher) </a:t>
            </a:r>
            <a:r>
              <a:rPr lang="de-DE" altLang="de-DE" dirty="0" err="1" smtClean="0"/>
              <a:t>Technologiewechel</a:t>
            </a:r>
            <a:endParaRPr lang="de-DE" altLang="de-DE" dirty="0" smtClean="0"/>
          </a:p>
          <a:p>
            <a:pPr marL="228600" indent="-228600">
              <a:buFontTx/>
              <a:buAutoNum type="arabicParenR"/>
              <a:defRPr/>
            </a:pPr>
            <a:r>
              <a:rPr lang="de-DE" altLang="de-DE" dirty="0" smtClean="0"/>
              <a:t>In diesem Umfeld tauchen beim Systementwurf typisch 2 Fragen auf: a) wie finde ich die für einen Anwendungsfall beste (anstelle der erstbesten) Lösung? b) Woher weiß ich ob diese Lösung funktioniert?</a:t>
            </a:r>
          </a:p>
          <a:p>
            <a:pPr marL="228600" indent="-228600">
              <a:buFontTx/>
              <a:buAutoNum type="arabicParenR"/>
              <a:defRPr/>
            </a:pPr>
            <a:r>
              <a:rPr lang="de-DE" altLang="de-DE" dirty="0" smtClean="0"/>
              <a:t>Da das Behebung von Fehlern beim Systembau </a:t>
            </a:r>
            <a:r>
              <a:rPr lang="de-DE" altLang="de-DE" dirty="0" err="1" smtClean="0"/>
              <a:t>ungefährt</a:t>
            </a:r>
            <a:r>
              <a:rPr lang="de-DE" altLang="de-DE" dirty="0" smtClean="0"/>
              <a:t> 10.000-mal soviel kostet wie diese Fehler bereits im Systementwurf zu eliminieren lohnt sich bei neuen Technologien die „Hyper-Space-Exploration (HSE)</a:t>
            </a:r>
          </a:p>
          <a:p>
            <a:pPr marL="228600" indent="-228600">
              <a:buFontTx/>
              <a:buAutoNum type="arabicParenR"/>
              <a:defRPr/>
            </a:pPr>
            <a:r>
              <a:rPr lang="de-DE" altLang="de-DE" dirty="0" smtClean="0"/>
              <a:t>Bei der HSE erweitern wir das V-Modell um einige Elemente: a) Design-</a:t>
            </a:r>
            <a:r>
              <a:rPr lang="de-DE" altLang="de-DE" dirty="0" err="1" smtClean="0"/>
              <a:t>of</a:t>
            </a:r>
            <a:r>
              <a:rPr lang="de-DE" altLang="de-DE" dirty="0" smtClean="0"/>
              <a:t>-(</a:t>
            </a:r>
            <a:r>
              <a:rPr lang="de-DE" altLang="de-DE" dirty="0" err="1" smtClean="0"/>
              <a:t>virtual</a:t>
            </a:r>
            <a:r>
              <a:rPr lang="de-DE" altLang="de-DE" dirty="0" smtClean="0"/>
              <a:t>)-Experiment basierte Studie b) Statistische Verfahren der Surrogat-Modell-Bildung c) Künstliche Intelligenz und Modell-basierte Optimierung</a:t>
            </a:r>
          </a:p>
          <a:p>
            <a:pPr marL="228600" indent="-228600">
              <a:buFontTx/>
              <a:buAutoNum type="arabicParenR"/>
              <a:defRPr/>
            </a:pPr>
            <a:r>
              <a:rPr lang="de-DE" altLang="de-DE" dirty="0" smtClean="0"/>
              <a:t>Unsere Anwendungen liegen in den Bereichen: a) Entwicklung nachhaltiger Energiesysteme b) Elektrofahrzeuge c) Entwurf komplexer Regler</a:t>
            </a:r>
          </a:p>
          <a:p>
            <a:pPr>
              <a:defRPr/>
            </a:pPr>
            <a:r>
              <a:rPr lang="en-US" altLang="de-DE" dirty="0" err="1" smtClean="0"/>
              <a:t>Kontakt</a:t>
            </a:r>
            <a:r>
              <a:rPr lang="en-US" altLang="de-DE" dirty="0" smtClean="0"/>
              <a:t>: Herbert.palm@hm.edu</a:t>
            </a:r>
            <a:endParaRPr lang="de-DE" altLang="de-DE" dirty="0" smtClean="0"/>
          </a:p>
        </p:txBody>
      </p:sp>
    </p:spTree>
    <p:extLst>
      <p:ext uri="{BB962C8B-B14F-4D97-AF65-F5344CB8AC3E}">
        <p14:creationId xmlns:p14="http://schemas.microsoft.com/office/powerpoint/2010/main" val="31510210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9"/>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defTabSz="911225">
              <a:spcBef>
                <a:spcPct val="30000"/>
              </a:spcBef>
              <a:defRPr kumimoji="1" sz="1200">
                <a:solidFill>
                  <a:schemeClr val="tx1"/>
                </a:solidFill>
                <a:latin typeface="Times New Roman" pitchFamily="18" charset="0"/>
              </a:defRPr>
            </a:lvl1pPr>
            <a:lvl2pPr marL="741363" indent="-284163" defTabSz="911225">
              <a:spcBef>
                <a:spcPct val="30000"/>
              </a:spcBef>
              <a:defRPr kumimoji="1" sz="1200">
                <a:solidFill>
                  <a:schemeClr val="tx1"/>
                </a:solidFill>
                <a:latin typeface="Times New Roman" pitchFamily="18" charset="0"/>
              </a:defRPr>
            </a:lvl2pPr>
            <a:lvl3pPr marL="1139825" indent="-227013" defTabSz="911225">
              <a:spcBef>
                <a:spcPct val="30000"/>
              </a:spcBef>
              <a:defRPr kumimoji="1" sz="1200">
                <a:solidFill>
                  <a:schemeClr val="tx1"/>
                </a:solidFill>
                <a:latin typeface="Times New Roman" pitchFamily="18" charset="0"/>
              </a:defRPr>
            </a:lvl3pPr>
            <a:lvl4pPr marL="1597025" indent="-227013" defTabSz="911225">
              <a:spcBef>
                <a:spcPct val="30000"/>
              </a:spcBef>
              <a:defRPr kumimoji="1" sz="1200">
                <a:solidFill>
                  <a:schemeClr val="tx1"/>
                </a:solidFill>
                <a:latin typeface="Times New Roman" pitchFamily="18" charset="0"/>
              </a:defRPr>
            </a:lvl4pPr>
            <a:lvl5pPr marL="2052638" indent="-227013" defTabSz="911225">
              <a:spcBef>
                <a:spcPct val="30000"/>
              </a:spcBef>
              <a:defRPr kumimoji="1" sz="1200">
                <a:solidFill>
                  <a:schemeClr val="tx1"/>
                </a:solidFill>
                <a:latin typeface="Times New Roman" pitchFamily="18" charset="0"/>
              </a:defRPr>
            </a:lvl5pPr>
            <a:lvl6pPr marL="2509838" indent="-227013" defTabSz="911225" eaLnBrk="0" fontAlgn="base" hangingPunct="0">
              <a:spcBef>
                <a:spcPct val="30000"/>
              </a:spcBef>
              <a:spcAft>
                <a:spcPct val="0"/>
              </a:spcAft>
              <a:defRPr kumimoji="1" sz="1200">
                <a:solidFill>
                  <a:schemeClr val="tx1"/>
                </a:solidFill>
                <a:latin typeface="Times New Roman" pitchFamily="18" charset="0"/>
              </a:defRPr>
            </a:lvl6pPr>
            <a:lvl7pPr marL="2967038" indent="-227013" defTabSz="911225" eaLnBrk="0" fontAlgn="base" hangingPunct="0">
              <a:spcBef>
                <a:spcPct val="30000"/>
              </a:spcBef>
              <a:spcAft>
                <a:spcPct val="0"/>
              </a:spcAft>
              <a:defRPr kumimoji="1" sz="1200">
                <a:solidFill>
                  <a:schemeClr val="tx1"/>
                </a:solidFill>
                <a:latin typeface="Times New Roman" pitchFamily="18" charset="0"/>
              </a:defRPr>
            </a:lvl7pPr>
            <a:lvl8pPr marL="3424238" indent="-227013" defTabSz="911225" eaLnBrk="0" fontAlgn="base" hangingPunct="0">
              <a:spcBef>
                <a:spcPct val="30000"/>
              </a:spcBef>
              <a:spcAft>
                <a:spcPct val="0"/>
              </a:spcAft>
              <a:defRPr kumimoji="1" sz="1200">
                <a:solidFill>
                  <a:schemeClr val="tx1"/>
                </a:solidFill>
                <a:latin typeface="Times New Roman" pitchFamily="18" charset="0"/>
              </a:defRPr>
            </a:lvl8pPr>
            <a:lvl9pPr marL="3881438" indent="-227013" defTabSz="911225" eaLnBrk="0" fontAlgn="base" hangingPunct="0">
              <a:spcBef>
                <a:spcPct val="30000"/>
              </a:spcBef>
              <a:spcAft>
                <a:spcPct val="0"/>
              </a:spcAft>
              <a:defRPr kumimoji="1" sz="1200">
                <a:solidFill>
                  <a:schemeClr val="tx1"/>
                </a:solidFill>
                <a:latin typeface="Times New Roman" pitchFamily="18" charset="0"/>
              </a:defRPr>
            </a:lvl9pPr>
          </a:lstStyle>
          <a:p>
            <a:pPr>
              <a:spcBef>
                <a:spcPct val="0"/>
              </a:spcBef>
            </a:pPr>
            <a:fld id="{0CF74D19-FD0B-4588-8FC3-5E5D6D1940D9}" type="slidenum">
              <a:rPr kumimoji="0" lang="en-US" altLang="de-DE">
                <a:solidFill>
                  <a:srgbClr val="000000"/>
                </a:solidFill>
              </a:rPr>
              <a:pPr>
                <a:spcBef>
                  <a:spcPct val="0"/>
                </a:spcBef>
              </a:pPr>
              <a:t>13</a:t>
            </a:fld>
            <a:endParaRPr kumimoji="0" lang="en-US" altLang="de-DE">
              <a:solidFill>
                <a:srgbClr val="000000"/>
              </a:solidFill>
            </a:endParaRPr>
          </a:p>
        </p:txBody>
      </p:sp>
      <p:sp>
        <p:nvSpPr>
          <p:cNvPr id="24579" name="Rectangle 1"/>
          <p:cNvSpPr>
            <a:spLocks noGrp="1" noRot="1" noChangeAspect="1" noChangeArrowheads="1" noTextEdit="1"/>
          </p:cNvSpPr>
          <p:nvPr>
            <p:ph type="sldImg"/>
          </p:nvPr>
        </p:nvSpPr>
        <p:spPr>
          <a:xfrm>
            <a:off x="917575" y="744538"/>
            <a:ext cx="4964113" cy="372427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2" name="Text Box 2"/>
          <p:cNvSpPr txBox="1">
            <a:spLocks noChangeArrowheads="1"/>
          </p:cNvSpPr>
          <p:nvPr/>
        </p:nvSpPr>
        <p:spPr bwMode="auto">
          <a:xfrm>
            <a:off x="906463" y="4716463"/>
            <a:ext cx="4986337" cy="446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294" tIns="45647" rIns="91294" bIns="45647" anchor="ctr"/>
          <a:lstStyle>
            <a:lvl1pPr>
              <a:spcBef>
                <a:spcPct val="30000"/>
              </a:spcBef>
              <a:defRPr kumimoji="1" sz="1200">
                <a:solidFill>
                  <a:schemeClr val="tx1"/>
                </a:solidFill>
                <a:latin typeface="Times New Roman" pitchFamily="18" charset="0"/>
              </a:defRPr>
            </a:lvl1pPr>
            <a:lvl2pPr marL="742950" indent="-285750">
              <a:spcBef>
                <a:spcPct val="30000"/>
              </a:spcBef>
              <a:defRPr kumimoji="1" sz="1200">
                <a:solidFill>
                  <a:schemeClr val="tx1"/>
                </a:solidFill>
                <a:latin typeface="Times New Roman" pitchFamily="18" charset="0"/>
              </a:defRPr>
            </a:lvl2pPr>
            <a:lvl3pPr marL="1143000" indent="-228600">
              <a:spcBef>
                <a:spcPct val="30000"/>
              </a:spcBef>
              <a:defRPr kumimoji="1" sz="1200">
                <a:solidFill>
                  <a:schemeClr val="tx1"/>
                </a:solidFill>
                <a:latin typeface="Times New Roman" pitchFamily="18" charset="0"/>
              </a:defRPr>
            </a:lvl3pPr>
            <a:lvl4pPr marL="1600200" indent="-228600">
              <a:spcBef>
                <a:spcPct val="30000"/>
              </a:spcBef>
              <a:defRPr kumimoji="1" sz="1200">
                <a:solidFill>
                  <a:schemeClr val="tx1"/>
                </a:solidFill>
                <a:latin typeface="Times New Roman" pitchFamily="18" charset="0"/>
              </a:defRPr>
            </a:lvl4pPr>
            <a:lvl5pPr marL="2057400" indent="-22860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eaLnBrk="1" hangingPunct="1">
              <a:spcBef>
                <a:spcPct val="0"/>
              </a:spcBef>
            </a:pPr>
            <a:endParaRPr kumimoji="0" lang="de-DE" altLang="de-DE" sz="1800">
              <a:solidFill>
                <a:srgbClr val="EEECE1"/>
              </a:solidFill>
              <a:latin typeface="Arial" charset="0"/>
            </a:endParaRPr>
          </a:p>
        </p:txBody>
      </p:sp>
      <p:sp>
        <p:nvSpPr>
          <p:cNvPr id="53253" name="Notizenplatzhalter 1"/>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r>
              <a:rPr lang="en-US" altLang="de-DE" b="1" smtClean="0"/>
              <a:t>Topic:</a:t>
            </a:r>
            <a:r>
              <a:rPr lang="en-US" altLang="de-DE" smtClean="0"/>
              <a:t> Robust, extremely efficient Class-D amplifiers for deployment in public infrastructure systems</a:t>
            </a:r>
          </a:p>
          <a:p>
            <a:r>
              <a:rPr lang="en-US" altLang="de-DE" smtClean="0"/>
              <a:t>Public address audio systems in subway stations, shopping malls etc. usually are realized as 100 V systems, requiring bulky and expensive line transformers in the amplifier.The vast majority of amplifiers is existing systems rely on analog amplifiers with inherent low power efficiency. </a:t>
            </a:r>
          </a:p>
          <a:p>
            <a:r>
              <a:rPr lang="en-US" altLang="de-DE" smtClean="0"/>
              <a:t>The digital class-D amplifier developed in the Circuit Design Lab (Labor Schaltungstechnik) runs on an integrated variable supply voltage that minimizes losses under light to heavy load conditions. It reaches an efficiency of 97%, enabling operation of up to 400 W per module without fan or heat sink.</a:t>
            </a:r>
          </a:p>
          <a:p>
            <a:r>
              <a:rPr lang="en-US" altLang="de-DE" smtClean="0"/>
              <a:t>The supply voltage reaches up to 150 V, allowing operation in 100 V systems without the line transformer. The variable switched-mode power supply is implemented using a low-cost planar transformer with printed coils and a snap-on magnetic core.</a:t>
            </a:r>
          </a:p>
          <a:p>
            <a:r>
              <a:rPr lang="en-US" altLang="de-DE" smtClean="0"/>
              <a:t>The tiny module size of only 9 cm x 5 cm x 1 cm, the fan-less cooling and the lack of the line transformer allow implementing 16 amplifier channels in the space of one former analog amplifier with improved emergency battery operation.</a:t>
            </a:r>
          </a:p>
          <a:p>
            <a:r>
              <a:rPr lang="en-US" altLang="de-DE" smtClean="0"/>
              <a:t>Current research topics include further improvement of audio quality beyond HiFI DIN 45500 and asynchronous sample rate conversion for high-end operation in streaming media systems.</a:t>
            </a:r>
          </a:p>
          <a:p>
            <a:endParaRPr lang="de-DE" altLang="de-DE" smtClean="0"/>
          </a:p>
        </p:txBody>
      </p:sp>
    </p:spTree>
    <p:extLst>
      <p:ext uri="{BB962C8B-B14F-4D97-AF65-F5344CB8AC3E}">
        <p14:creationId xmlns:p14="http://schemas.microsoft.com/office/powerpoint/2010/main" val="2338148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9"/>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defTabSz="911225">
              <a:spcBef>
                <a:spcPct val="30000"/>
              </a:spcBef>
              <a:defRPr kumimoji="1" sz="1200">
                <a:solidFill>
                  <a:schemeClr val="tx1"/>
                </a:solidFill>
                <a:latin typeface="Times New Roman" pitchFamily="18" charset="0"/>
              </a:defRPr>
            </a:lvl1pPr>
            <a:lvl2pPr marL="741363" indent="-284163" defTabSz="911225">
              <a:spcBef>
                <a:spcPct val="30000"/>
              </a:spcBef>
              <a:defRPr kumimoji="1" sz="1200">
                <a:solidFill>
                  <a:schemeClr val="tx1"/>
                </a:solidFill>
                <a:latin typeface="Times New Roman" pitchFamily="18" charset="0"/>
              </a:defRPr>
            </a:lvl2pPr>
            <a:lvl3pPr marL="1139825" indent="-227013" defTabSz="911225">
              <a:spcBef>
                <a:spcPct val="30000"/>
              </a:spcBef>
              <a:defRPr kumimoji="1" sz="1200">
                <a:solidFill>
                  <a:schemeClr val="tx1"/>
                </a:solidFill>
                <a:latin typeface="Times New Roman" pitchFamily="18" charset="0"/>
              </a:defRPr>
            </a:lvl3pPr>
            <a:lvl4pPr marL="1597025" indent="-227013" defTabSz="911225">
              <a:spcBef>
                <a:spcPct val="30000"/>
              </a:spcBef>
              <a:defRPr kumimoji="1" sz="1200">
                <a:solidFill>
                  <a:schemeClr val="tx1"/>
                </a:solidFill>
                <a:latin typeface="Times New Roman" pitchFamily="18" charset="0"/>
              </a:defRPr>
            </a:lvl4pPr>
            <a:lvl5pPr marL="2052638" indent="-227013" defTabSz="911225">
              <a:spcBef>
                <a:spcPct val="30000"/>
              </a:spcBef>
              <a:defRPr kumimoji="1" sz="1200">
                <a:solidFill>
                  <a:schemeClr val="tx1"/>
                </a:solidFill>
                <a:latin typeface="Times New Roman" pitchFamily="18" charset="0"/>
              </a:defRPr>
            </a:lvl5pPr>
            <a:lvl6pPr marL="2509838" indent="-227013" defTabSz="911225" eaLnBrk="0" fontAlgn="base" hangingPunct="0">
              <a:spcBef>
                <a:spcPct val="30000"/>
              </a:spcBef>
              <a:spcAft>
                <a:spcPct val="0"/>
              </a:spcAft>
              <a:defRPr kumimoji="1" sz="1200">
                <a:solidFill>
                  <a:schemeClr val="tx1"/>
                </a:solidFill>
                <a:latin typeface="Times New Roman" pitchFamily="18" charset="0"/>
              </a:defRPr>
            </a:lvl6pPr>
            <a:lvl7pPr marL="2967038" indent="-227013" defTabSz="911225" eaLnBrk="0" fontAlgn="base" hangingPunct="0">
              <a:spcBef>
                <a:spcPct val="30000"/>
              </a:spcBef>
              <a:spcAft>
                <a:spcPct val="0"/>
              </a:spcAft>
              <a:defRPr kumimoji="1" sz="1200">
                <a:solidFill>
                  <a:schemeClr val="tx1"/>
                </a:solidFill>
                <a:latin typeface="Times New Roman" pitchFamily="18" charset="0"/>
              </a:defRPr>
            </a:lvl7pPr>
            <a:lvl8pPr marL="3424238" indent="-227013" defTabSz="911225" eaLnBrk="0" fontAlgn="base" hangingPunct="0">
              <a:spcBef>
                <a:spcPct val="30000"/>
              </a:spcBef>
              <a:spcAft>
                <a:spcPct val="0"/>
              </a:spcAft>
              <a:defRPr kumimoji="1" sz="1200">
                <a:solidFill>
                  <a:schemeClr val="tx1"/>
                </a:solidFill>
                <a:latin typeface="Times New Roman" pitchFamily="18" charset="0"/>
              </a:defRPr>
            </a:lvl8pPr>
            <a:lvl9pPr marL="3881438" indent="-227013" defTabSz="911225" eaLnBrk="0" fontAlgn="base" hangingPunct="0">
              <a:spcBef>
                <a:spcPct val="30000"/>
              </a:spcBef>
              <a:spcAft>
                <a:spcPct val="0"/>
              </a:spcAft>
              <a:defRPr kumimoji="1" sz="1200">
                <a:solidFill>
                  <a:schemeClr val="tx1"/>
                </a:solidFill>
                <a:latin typeface="Times New Roman" pitchFamily="18" charset="0"/>
              </a:defRPr>
            </a:lvl9pPr>
          </a:lstStyle>
          <a:p>
            <a:pPr>
              <a:spcBef>
                <a:spcPct val="0"/>
              </a:spcBef>
            </a:pPr>
            <a:fld id="{D3CD4D90-0E3C-40EC-A865-BD461630D34A}" type="slidenum">
              <a:rPr kumimoji="0" lang="en-US" altLang="de-DE">
                <a:solidFill>
                  <a:srgbClr val="000000"/>
                </a:solidFill>
              </a:rPr>
              <a:pPr>
                <a:spcBef>
                  <a:spcPct val="0"/>
                </a:spcBef>
              </a:pPr>
              <a:t>14</a:t>
            </a:fld>
            <a:endParaRPr kumimoji="0" lang="en-US" altLang="de-DE">
              <a:solidFill>
                <a:srgbClr val="000000"/>
              </a:solidFill>
            </a:endParaRPr>
          </a:p>
        </p:txBody>
      </p:sp>
      <p:sp>
        <p:nvSpPr>
          <p:cNvPr id="26627" name="Rectangle 1"/>
          <p:cNvSpPr>
            <a:spLocks noGrp="1" noRot="1" noChangeAspect="1" noChangeArrowheads="1" noTextEdit="1"/>
          </p:cNvSpPr>
          <p:nvPr>
            <p:ph type="sldImg"/>
          </p:nvPr>
        </p:nvSpPr>
        <p:spPr>
          <a:xfrm>
            <a:off x="917575" y="744538"/>
            <a:ext cx="4964113" cy="372427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0" name="Text Box 2"/>
          <p:cNvSpPr txBox="1">
            <a:spLocks noChangeArrowheads="1"/>
          </p:cNvSpPr>
          <p:nvPr/>
        </p:nvSpPr>
        <p:spPr bwMode="auto">
          <a:xfrm>
            <a:off x="906463" y="4716463"/>
            <a:ext cx="4986337" cy="446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294" tIns="45647" rIns="91294" bIns="45647" anchor="ctr"/>
          <a:lstStyle>
            <a:lvl1pPr>
              <a:spcBef>
                <a:spcPct val="30000"/>
              </a:spcBef>
              <a:defRPr kumimoji="1" sz="1200">
                <a:solidFill>
                  <a:schemeClr val="tx1"/>
                </a:solidFill>
                <a:latin typeface="Times New Roman" pitchFamily="18" charset="0"/>
              </a:defRPr>
            </a:lvl1pPr>
            <a:lvl2pPr marL="742950" indent="-285750">
              <a:spcBef>
                <a:spcPct val="30000"/>
              </a:spcBef>
              <a:defRPr kumimoji="1" sz="1200">
                <a:solidFill>
                  <a:schemeClr val="tx1"/>
                </a:solidFill>
                <a:latin typeface="Times New Roman" pitchFamily="18" charset="0"/>
              </a:defRPr>
            </a:lvl2pPr>
            <a:lvl3pPr marL="1143000" indent="-228600">
              <a:spcBef>
                <a:spcPct val="30000"/>
              </a:spcBef>
              <a:defRPr kumimoji="1" sz="1200">
                <a:solidFill>
                  <a:schemeClr val="tx1"/>
                </a:solidFill>
                <a:latin typeface="Times New Roman" pitchFamily="18" charset="0"/>
              </a:defRPr>
            </a:lvl3pPr>
            <a:lvl4pPr marL="1600200" indent="-228600">
              <a:spcBef>
                <a:spcPct val="30000"/>
              </a:spcBef>
              <a:defRPr kumimoji="1" sz="1200">
                <a:solidFill>
                  <a:schemeClr val="tx1"/>
                </a:solidFill>
                <a:latin typeface="Times New Roman" pitchFamily="18" charset="0"/>
              </a:defRPr>
            </a:lvl4pPr>
            <a:lvl5pPr marL="2057400" indent="-22860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eaLnBrk="1" hangingPunct="1">
              <a:spcBef>
                <a:spcPct val="0"/>
              </a:spcBef>
            </a:pPr>
            <a:endParaRPr kumimoji="0" lang="de-DE" altLang="de-DE" sz="1800">
              <a:solidFill>
                <a:srgbClr val="EEECE1"/>
              </a:solidFill>
              <a:latin typeface="Arial" charset="0"/>
            </a:endParaRPr>
          </a:p>
        </p:txBody>
      </p:sp>
      <p:sp>
        <p:nvSpPr>
          <p:cNvPr id="55301" name="Text Box 3"/>
          <p:cNvSpPr txBox="1">
            <a:spLocks noChangeArrowheads="1"/>
          </p:cNvSpPr>
          <p:nvPr/>
        </p:nvSpPr>
        <p:spPr bwMode="auto">
          <a:xfrm>
            <a:off x="3852863" y="9432925"/>
            <a:ext cx="2946400"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294" tIns="45647" rIns="91294" bIns="45647" anchor="b"/>
          <a:lstStyle>
            <a:lvl1pPr>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1200">
                <a:solidFill>
                  <a:schemeClr val="tx1"/>
                </a:solidFill>
                <a:latin typeface="Times New Roman" pitchFamily="18" charset="0"/>
              </a:defRPr>
            </a:lvl1pPr>
            <a:lvl2pPr marL="742950" indent="-28575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1200">
                <a:solidFill>
                  <a:schemeClr val="tx1"/>
                </a:solidFill>
                <a:latin typeface="Times New Roman" pitchFamily="18" charset="0"/>
              </a:defRPr>
            </a:lvl2pPr>
            <a:lvl3pPr marL="11430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1200">
                <a:solidFill>
                  <a:schemeClr val="tx1"/>
                </a:solidFill>
                <a:latin typeface="Times New Roman" pitchFamily="18" charset="0"/>
              </a:defRPr>
            </a:lvl3pPr>
            <a:lvl4pPr marL="16002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1200">
                <a:solidFill>
                  <a:schemeClr val="tx1"/>
                </a:solidFill>
                <a:latin typeface="Times New Roman" pitchFamily="18" charset="0"/>
              </a:defRPr>
            </a:lvl4pPr>
            <a:lvl5pPr marL="2057400" indent="-22860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1200">
                <a:solidFill>
                  <a:schemeClr val="tx1"/>
                </a:solidFill>
                <a:latin typeface="Times New Roman" pitchFamily="18" charset="0"/>
              </a:defRPr>
            </a:lvl5pPr>
            <a:lvl6pPr marL="25146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1200">
                <a:solidFill>
                  <a:schemeClr val="tx1"/>
                </a:solidFill>
                <a:latin typeface="Times New Roman" pitchFamily="18" charset="0"/>
              </a:defRPr>
            </a:lvl6pPr>
            <a:lvl7pPr marL="29718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1200">
                <a:solidFill>
                  <a:schemeClr val="tx1"/>
                </a:solidFill>
                <a:latin typeface="Times New Roman" pitchFamily="18" charset="0"/>
              </a:defRPr>
            </a:lvl7pPr>
            <a:lvl8pPr marL="34290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1200">
                <a:solidFill>
                  <a:schemeClr val="tx1"/>
                </a:solidFill>
                <a:latin typeface="Times New Roman" pitchFamily="18" charset="0"/>
              </a:defRPr>
            </a:lvl8pPr>
            <a:lvl9pPr marL="38862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1200">
                <a:solidFill>
                  <a:schemeClr val="tx1"/>
                </a:solidFill>
                <a:latin typeface="Times New Roman" pitchFamily="18" charset="0"/>
              </a:defRPr>
            </a:lvl9pPr>
          </a:lstStyle>
          <a:p>
            <a:pPr algn="r" eaLnBrk="1" hangingPunct="1">
              <a:spcBef>
                <a:spcPct val="0"/>
              </a:spcBef>
            </a:pPr>
            <a:fld id="{43C0505B-0DCC-4052-B629-E6C9698FCEDE}" type="slidenum">
              <a:rPr kumimoji="0" lang="de-DE" altLang="de-DE">
                <a:solidFill>
                  <a:srgbClr val="000000"/>
                </a:solidFill>
                <a:latin typeface="Arial" charset="0"/>
                <a:ea typeface="Microsoft YaHei" pitchFamily="34" charset="-122"/>
                <a:cs typeface="Arial" charset="0"/>
              </a:rPr>
              <a:pPr algn="r" eaLnBrk="1" hangingPunct="1">
                <a:spcBef>
                  <a:spcPct val="0"/>
                </a:spcBef>
              </a:pPr>
              <a:t>14</a:t>
            </a:fld>
            <a:endParaRPr kumimoji="0" lang="de-DE" altLang="de-DE">
              <a:solidFill>
                <a:srgbClr val="000000"/>
              </a:solidFill>
              <a:latin typeface="Arial" charset="0"/>
              <a:ea typeface="Microsoft YaHei" pitchFamily="34" charset="-122"/>
              <a:cs typeface="Arial" charset="0"/>
            </a:endParaRPr>
          </a:p>
        </p:txBody>
      </p:sp>
      <p:sp>
        <p:nvSpPr>
          <p:cNvPr id="55302" name="Notizenplatzhalter 1"/>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de-DE" b="1" dirty="0" smtClean="0"/>
              <a:t>Topic</a:t>
            </a:r>
            <a:r>
              <a:rPr lang="en-US" altLang="de-DE" b="0" dirty="0" smtClean="0"/>
              <a:t>: Implementing</a:t>
            </a:r>
            <a:r>
              <a:rPr lang="en-US" altLang="de-DE" b="0" baseline="0" dirty="0" smtClean="0"/>
              <a:t> </a:t>
            </a:r>
            <a:r>
              <a:rPr lang="en-US" altLang="de-DE" b="0" baseline="0" dirty="0" err="1" smtClean="0"/>
              <a:t>f</a:t>
            </a:r>
            <a:r>
              <a:rPr lang="en-US" altLang="de-DE" b="0" dirty="0" err="1" smtClean="0"/>
              <a:t>ixpoint</a:t>
            </a:r>
            <a:r>
              <a:rPr lang="en-US" altLang="de-DE" b="0" baseline="0" dirty="0" smtClean="0"/>
              <a:t> filters on FPGAs and low-cost (i.e. without floating point unit) microcontrollers is still a field where a lot of expert knowledge is required. The </a:t>
            </a:r>
            <a:r>
              <a:rPr lang="en-US" altLang="de-DE" b="0" baseline="0" dirty="0" err="1" smtClean="0"/>
              <a:t>pyFDA</a:t>
            </a:r>
            <a:r>
              <a:rPr lang="en-US" altLang="de-DE" b="0" baseline="0" dirty="0" smtClean="0"/>
              <a:t> tool eases the design and analysis process of those filters with a user-friendly UI and lots of analysis options. A fast </a:t>
            </a:r>
            <a:r>
              <a:rPr lang="en-US" altLang="de-DE" b="0" baseline="0" dirty="0" err="1" smtClean="0"/>
              <a:t>fixpoint</a:t>
            </a:r>
            <a:r>
              <a:rPr lang="en-US" altLang="de-DE" b="0" baseline="0" dirty="0" smtClean="0"/>
              <a:t> library allows quantization, re-simulation and export of </a:t>
            </a:r>
            <a:r>
              <a:rPr lang="en-US" altLang="de-DE" b="0" baseline="0" dirty="0" err="1" smtClean="0"/>
              <a:t>fixpoint</a:t>
            </a:r>
            <a:r>
              <a:rPr lang="en-US" altLang="de-DE" b="0" baseline="0" dirty="0" smtClean="0"/>
              <a:t> coefficients in various formats. The software is targeted for both educational and R&amp;D purposes. New filter algorithms can be added easily (and have been added by users on GitHub) due to the modular architecture.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de-DE" b="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de-DE" b="0" baseline="0" dirty="0" smtClean="0"/>
              <a:t>A Google Summer of Code Project has just started that targets the streamlining of  the design process: The goal is to create a link between </a:t>
            </a:r>
            <a:r>
              <a:rPr lang="en-US" altLang="de-DE" b="0" baseline="0" dirty="0" err="1" smtClean="0"/>
              <a:t>pyFDA</a:t>
            </a:r>
            <a:r>
              <a:rPr lang="en-US" altLang="de-DE" b="0" baseline="0" dirty="0" smtClean="0"/>
              <a:t> and </a:t>
            </a:r>
            <a:r>
              <a:rPr lang="en-US" altLang="de-DE" b="0" baseline="0" dirty="0" err="1" smtClean="0"/>
              <a:t>myHDL</a:t>
            </a:r>
            <a:r>
              <a:rPr lang="en-US" altLang="de-DE" b="0" baseline="0" dirty="0" smtClean="0"/>
              <a:t>, a Python module for simulating and generating HDL code, allowing improved </a:t>
            </a:r>
            <a:r>
              <a:rPr lang="en-US" altLang="de-DE" b="0" baseline="0" dirty="0" err="1" smtClean="0"/>
              <a:t>fixpoint</a:t>
            </a:r>
            <a:r>
              <a:rPr lang="en-US" altLang="de-DE" b="0" baseline="0" dirty="0" smtClean="0"/>
              <a:t> filter simulations and direct export of VHDL and Verilog code.</a:t>
            </a:r>
            <a:endParaRPr lang="en-US" altLang="de-DE" b="0" dirty="0" smtClean="0"/>
          </a:p>
        </p:txBody>
      </p:sp>
    </p:spTree>
    <p:extLst>
      <p:ext uri="{BB962C8B-B14F-4D97-AF65-F5344CB8AC3E}">
        <p14:creationId xmlns:p14="http://schemas.microsoft.com/office/powerpoint/2010/main" val="1332044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p:nvPr>
        </p:nvSpPr>
        <p:spPr>
          <a:ln/>
        </p:spPr>
        <p:txBody>
          <a:bodyPr/>
          <a:lstStyle/>
          <a:p>
            <a:fld id="{60AB844F-0ACE-439D-BA3F-E8DB73F07D28}" type="slidenum">
              <a:rPr lang="en-US" altLang="de-DE"/>
              <a:pPr/>
              <a:t>15</a:t>
            </a:fld>
            <a:endParaRPr lang="en-US" altLang="de-DE"/>
          </a:p>
        </p:txBody>
      </p:sp>
      <p:sp>
        <p:nvSpPr>
          <p:cNvPr id="20481" name="Rectangle 1"/>
          <p:cNvSpPr txBox="1">
            <a:spLocks noGrp="1" noRot="1" noChangeAspect="1" noChangeArrowheads="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Text Box 2"/>
          <p:cNvSpPr txBox="1">
            <a:spLocks noChangeArrowheads="1"/>
          </p:cNvSpPr>
          <p:nvPr/>
        </p:nvSpPr>
        <p:spPr bwMode="auto">
          <a:xfrm>
            <a:off x="906463" y="4716463"/>
            <a:ext cx="4984750" cy="446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212725" indent="-212725">
              <a:tabLst>
                <a:tab pos="212725"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defRPr>
                <a:solidFill>
                  <a:srgbClr val="FFFFFF"/>
                </a:solidFill>
                <a:latin typeface="Arial" panose="020B0604020202020204" pitchFamily="34" charset="0"/>
                <a:cs typeface="AR PL SungtiL GB" charset="0"/>
              </a:defRPr>
            </a:lvl1pPr>
            <a:lvl2pPr>
              <a:tabLst>
                <a:tab pos="212725"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defRPr>
                <a:solidFill>
                  <a:srgbClr val="FFFFFF"/>
                </a:solidFill>
                <a:latin typeface="Arial" panose="020B0604020202020204" pitchFamily="34" charset="0"/>
                <a:cs typeface="AR PL SungtiL GB" charset="0"/>
              </a:defRPr>
            </a:lvl2pPr>
            <a:lvl3pPr>
              <a:tabLst>
                <a:tab pos="212725"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defRPr>
                <a:solidFill>
                  <a:srgbClr val="FFFFFF"/>
                </a:solidFill>
                <a:latin typeface="Arial" panose="020B0604020202020204" pitchFamily="34" charset="0"/>
                <a:cs typeface="AR PL SungtiL GB" charset="0"/>
              </a:defRPr>
            </a:lvl3pPr>
            <a:lvl4pPr>
              <a:tabLst>
                <a:tab pos="212725"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defRPr>
                <a:solidFill>
                  <a:srgbClr val="FFFFFF"/>
                </a:solidFill>
                <a:latin typeface="Arial" panose="020B0604020202020204" pitchFamily="34" charset="0"/>
                <a:cs typeface="AR PL SungtiL GB" charset="0"/>
              </a:defRPr>
            </a:lvl4pPr>
            <a:lvl5pPr>
              <a:tabLst>
                <a:tab pos="212725"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defRPr>
                <a:solidFill>
                  <a:srgbClr val="FFFFFF"/>
                </a:solidFill>
                <a:latin typeface="Arial" panose="020B0604020202020204" pitchFamily="34" charset="0"/>
                <a:cs typeface="AR PL SungtiL GB"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2725"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defRPr>
                <a:solidFill>
                  <a:srgbClr val="FFFFFF"/>
                </a:solidFill>
                <a:latin typeface="Arial" panose="020B0604020202020204" pitchFamily="34" charset="0"/>
                <a:cs typeface="AR PL SungtiL GB"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2725"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defRPr>
                <a:solidFill>
                  <a:srgbClr val="FFFFFF"/>
                </a:solidFill>
                <a:latin typeface="Arial" panose="020B0604020202020204" pitchFamily="34" charset="0"/>
                <a:cs typeface="AR PL SungtiL GB"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2725"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defRPr>
                <a:solidFill>
                  <a:srgbClr val="FFFFFF"/>
                </a:solidFill>
                <a:latin typeface="Arial" panose="020B0604020202020204" pitchFamily="34" charset="0"/>
                <a:cs typeface="AR PL SungtiL GB"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2725"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defRPr>
                <a:solidFill>
                  <a:srgbClr val="FFFFFF"/>
                </a:solidFill>
                <a:latin typeface="Arial" panose="020B0604020202020204" pitchFamily="34" charset="0"/>
                <a:cs typeface="AR PL SungtiL GB" charset="0"/>
              </a:defRPr>
            </a:lvl9pPr>
          </a:lstStyle>
          <a:p>
            <a:pPr>
              <a:spcBef>
                <a:spcPts val="450"/>
              </a:spcBef>
              <a:buSzPct val="45000"/>
              <a:buFont typeface="Wingdings" panose="05000000000000000000" pitchFamily="2" charset="2"/>
              <a:buChar char=""/>
            </a:pPr>
            <a:r>
              <a:rPr lang="en-US" altLang="de-DE" sz="1200">
                <a:solidFill>
                  <a:srgbClr val="000000"/>
                </a:solidFill>
                <a:latin typeface="Times New Roman" panose="02020603050405020304" pitchFamily="18" charset="0"/>
              </a:rPr>
              <a:t>8 projects (see above)</a:t>
            </a:r>
          </a:p>
          <a:p>
            <a:pPr>
              <a:spcBef>
                <a:spcPts val="450"/>
              </a:spcBef>
              <a:buSzPct val="45000"/>
              <a:buFont typeface="Wingdings" panose="05000000000000000000" pitchFamily="2" charset="2"/>
              <a:buChar char=""/>
            </a:pPr>
            <a:r>
              <a:rPr lang="en-US" altLang="de-DE" sz="1200">
                <a:solidFill>
                  <a:srgbClr val="000000"/>
                </a:solidFill>
                <a:latin typeface="Times New Roman" panose="02020603050405020304" pitchFamily="18" charset="0"/>
              </a:rPr>
              <a:t>9 PhD students,</a:t>
            </a:r>
          </a:p>
          <a:p>
            <a:pPr>
              <a:spcBef>
                <a:spcPts val="450"/>
              </a:spcBef>
              <a:buSzPct val="45000"/>
              <a:buFont typeface="Wingdings" panose="05000000000000000000" pitchFamily="2" charset="2"/>
              <a:buChar char=""/>
            </a:pPr>
            <a:r>
              <a:rPr lang="en-US" altLang="de-DE" sz="1200">
                <a:solidFill>
                  <a:srgbClr val="000000"/>
                </a:solidFill>
                <a:latin typeface="Times New Roman" panose="02020603050405020304" pitchFamily="18" charset="0"/>
              </a:rPr>
              <a:t>Over 2 Mio. € budget (EU ITN H2020, DFG, Baverian government, BMBF, BMWi, etc.)</a:t>
            </a:r>
          </a:p>
          <a:p>
            <a:pPr>
              <a:spcBef>
                <a:spcPts val="450"/>
              </a:spcBef>
              <a:buSzPct val="45000"/>
              <a:buFont typeface="Wingdings" panose="05000000000000000000" pitchFamily="2" charset="2"/>
              <a:buChar char=""/>
            </a:pPr>
            <a:r>
              <a:rPr lang="en-US" altLang="de-DE" sz="1200">
                <a:solidFill>
                  <a:srgbClr val="000000"/>
                </a:solidFill>
                <a:latin typeface="Times New Roman" panose="02020603050405020304" pitchFamily="18" charset="0"/>
              </a:rPr>
              <a:t>Over 100 peer-reviewed publications</a:t>
            </a:r>
          </a:p>
          <a:p>
            <a:pPr>
              <a:spcBef>
                <a:spcPts val="450"/>
              </a:spcBef>
              <a:buSzPct val="45000"/>
              <a:buFont typeface="Wingdings" panose="05000000000000000000" pitchFamily="2" charset="2"/>
              <a:buChar char=""/>
            </a:pPr>
            <a:r>
              <a:rPr lang="en-US" altLang="de-DE" sz="1200">
                <a:solidFill>
                  <a:srgbClr val="000000"/>
                </a:solidFill>
                <a:latin typeface="Times New Roman" panose="02020603050405020304" pitchFamily="18" charset="0"/>
              </a:rPr>
              <a:t>Interdisciplinary approach: power electronics, electrical machines, mechatronic and regenerative energy systems &amp; systems theory, </a:t>
            </a:r>
          </a:p>
          <a:p>
            <a:pPr>
              <a:spcBef>
                <a:spcPts val="450"/>
              </a:spcBef>
              <a:buClrTx/>
              <a:buFontTx/>
              <a:buNone/>
            </a:pPr>
            <a:endParaRPr lang="en-US" altLang="de-DE" sz="1200">
              <a:solidFill>
                <a:srgbClr val="000000"/>
              </a:solidFill>
              <a:latin typeface="Times New Roman" panose="02020603050405020304" pitchFamily="18" charset="0"/>
            </a:endParaRPr>
          </a:p>
        </p:txBody>
      </p:sp>
      <p:sp>
        <p:nvSpPr>
          <p:cNvPr id="20483" name="Text Box 3"/>
          <p:cNvSpPr txBox="1">
            <a:spLocks noChangeArrowheads="1"/>
          </p:cNvSpPr>
          <p:nvPr/>
        </p:nvSpPr>
        <p:spPr bwMode="auto">
          <a:xfrm>
            <a:off x="3851275" y="9431338"/>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rIns="900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 PL SungtiL GB"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 PL SungtiL GB"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 PL SungtiL GB"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 PL SungtiL GB"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 PL SungtiL GB"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 PL SungtiL GB"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 PL SungtiL GB"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 PL SungtiL GB"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 PL SungtiL GB" charset="0"/>
              </a:defRPr>
            </a:lvl9pPr>
          </a:lstStyle>
          <a:p>
            <a:pPr algn="r">
              <a:buClrTx/>
              <a:buFontTx/>
              <a:buNone/>
            </a:pPr>
            <a:fld id="{FE368714-34E5-4EC9-BECF-7BB18C570D4B}" type="slidenum">
              <a:rPr lang="en-US" altLang="de-DE" sz="1200">
                <a:solidFill>
                  <a:srgbClr val="000000"/>
                </a:solidFill>
                <a:latin typeface="Times New Roman" panose="02020603050405020304" pitchFamily="18" charset="0"/>
              </a:rPr>
              <a:pPr algn="r">
                <a:buClrTx/>
                <a:buFontTx/>
                <a:buNone/>
              </a:pPr>
              <a:t>15</a:t>
            </a:fld>
            <a:endParaRPr lang="en-US" altLang="de-DE" sz="1200">
              <a:solidFill>
                <a:srgbClr val="000000"/>
              </a:solidFill>
              <a:latin typeface="Times New Roman" panose="02020603050405020304" pitchFamily="18" charset="0"/>
            </a:endParaRPr>
          </a:p>
        </p:txBody>
      </p:sp>
      <p:sp>
        <p:nvSpPr>
          <p:cNvPr id="2" name="Notizenplatzhalter 1"/>
          <p:cNvSpPr>
            <a:spLocks noGrp="1"/>
          </p:cNvSpPr>
          <p:nvPr>
            <p:ph type="body" idx="1"/>
          </p:nvPr>
        </p:nvSpPr>
        <p:spPr/>
        <p:txBody>
          <a:bodyPr/>
          <a:lstStyle/>
          <a:p>
            <a:r>
              <a:rPr lang="de-DE" dirty="0" smtClean="0"/>
              <a:t>- 8 </a:t>
            </a:r>
            <a:r>
              <a:rPr lang="de-DE" dirty="0" err="1" smtClean="0"/>
              <a:t>projects</a:t>
            </a:r>
            <a:r>
              <a:rPr lang="de-DE" dirty="0" smtClean="0"/>
              <a:t> (</a:t>
            </a:r>
            <a:r>
              <a:rPr lang="de-DE" dirty="0" err="1" smtClean="0"/>
              <a:t>see</a:t>
            </a:r>
            <a:r>
              <a:rPr lang="de-DE" dirty="0" smtClean="0"/>
              <a:t> </a:t>
            </a:r>
            <a:r>
              <a:rPr lang="de-DE" dirty="0" err="1" smtClean="0"/>
              <a:t>above</a:t>
            </a:r>
            <a:r>
              <a:rPr lang="de-DE" dirty="0" smtClean="0"/>
              <a:t>)</a:t>
            </a:r>
          </a:p>
          <a:p>
            <a:pPr marL="0" indent="0">
              <a:buFontTx/>
              <a:buNone/>
            </a:pPr>
            <a:r>
              <a:rPr lang="de-DE" dirty="0" smtClean="0"/>
              <a:t>-9 </a:t>
            </a:r>
            <a:r>
              <a:rPr lang="de-DE" dirty="0" err="1" smtClean="0"/>
              <a:t>PhD</a:t>
            </a:r>
            <a:r>
              <a:rPr lang="de-DE" dirty="0" smtClean="0"/>
              <a:t> </a:t>
            </a:r>
            <a:r>
              <a:rPr lang="de-DE" dirty="0" err="1" smtClean="0"/>
              <a:t>students</a:t>
            </a:r>
            <a:r>
              <a:rPr lang="de-DE" dirty="0" smtClean="0"/>
              <a:t>, </a:t>
            </a:r>
          </a:p>
          <a:p>
            <a:pPr marL="0" indent="0">
              <a:buFontTx/>
              <a:buNone/>
            </a:pPr>
            <a:r>
              <a:rPr lang="de-DE" dirty="0" smtClean="0"/>
              <a:t>- Over 2 Mio. € </a:t>
            </a:r>
            <a:r>
              <a:rPr lang="de-DE" dirty="0" err="1" smtClean="0"/>
              <a:t>budget</a:t>
            </a:r>
            <a:r>
              <a:rPr lang="de-DE" dirty="0" smtClean="0"/>
              <a:t> (EU ITN H2020, DFG, </a:t>
            </a:r>
            <a:r>
              <a:rPr lang="de-DE" dirty="0" err="1" smtClean="0"/>
              <a:t>Bavarian</a:t>
            </a:r>
            <a:r>
              <a:rPr lang="de-DE" dirty="0" smtClean="0"/>
              <a:t> </a:t>
            </a:r>
            <a:r>
              <a:rPr lang="de-DE" dirty="0" err="1" smtClean="0"/>
              <a:t>government</a:t>
            </a:r>
            <a:r>
              <a:rPr lang="de-DE" dirty="0" smtClean="0"/>
              <a:t>, BMBF, </a:t>
            </a:r>
            <a:r>
              <a:rPr lang="de-DE" dirty="0" err="1" smtClean="0"/>
              <a:t>BMWi</a:t>
            </a:r>
            <a:r>
              <a:rPr lang="de-DE" dirty="0" smtClean="0"/>
              <a:t>, etc.) </a:t>
            </a:r>
          </a:p>
          <a:p>
            <a:pPr marL="0" indent="0">
              <a:buFontTx/>
              <a:buNone/>
            </a:pPr>
            <a:r>
              <a:rPr lang="de-DE" dirty="0" smtClean="0"/>
              <a:t>- Over 100 peer-</a:t>
            </a:r>
            <a:r>
              <a:rPr lang="de-DE" dirty="0" err="1" smtClean="0"/>
              <a:t>reviewed</a:t>
            </a:r>
            <a:r>
              <a:rPr lang="de-DE" dirty="0" smtClean="0"/>
              <a:t> </a:t>
            </a:r>
            <a:r>
              <a:rPr lang="de-DE" dirty="0" err="1" smtClean="0"/>
              <a:t>publications</a:t>
            </a:r>
            <a:r>
              <a:rPr lang="de-DE" dirty="0" smtClean="0"/>
              <a:t> </a:t>
            </a:r>
          </a:p>
          <a:p>
            <a:pPr marL="0" indent="0">
              <a:buFontTx/>
              <a:buNone/>
            </a:pPr>
            <a:r>
              <a:rPr lang="de-DE" dirty="0" smtClean="0"/>
              <a:t>- </a:t>
            </a:r>
            <a:r>
              <a:rPr lang="de-DE" dirty="0" err="1" smtClean="0"/>
              <a:t>Interdisciplinary</a:t>
            </a:r>
            <a:r>
              <a:rPr lang="de-DE" dirty="0" smtClean="0"/>
              <a:t> </a:t>
            </a:r>
            <a:r>
              <a:rPr lang="de-DE" dirty="0" err="1" smtClean="0"/>
              <a:t>approach</a:t>
            </a:r>
            <a:r>
              <a:rPr lang="de-DE" dirty="0" smtClean="0"/>
              <a:t>: power </a:t>
            </a:r>
            <a:r>
              <a:rPr lang="de-DE" dirty="0" err="1" smtClean="0"/>
              <a:t>electronics</a:t>
            </a:r>
            <a:r>
              <a:rPr lang="de-DE" dirty="0" smtClean="0"/>
              <a:t>, </a:t>
            </a:r>
            <a:r>
              <a:rPr lang="de-DE" dirty="0" err="1" smtClean="0"/>
              <a:t>electrical</a:t>
            </a:r>
            <a:r>
              <a:rPr lang="de-DE" dirty="0" smtClean="0"/>
              <a:t> </a:t>
            </a:r>
            <a:r>
              <a:rPr lang="de-DE" dirty="0" err="1" smtClean="0"/>
              <a:t>machines</a:t>
            </a:r>
            <a:r>
              <a:rPr lang="de-DE" dirty="0" smtClean="0"/>
              <a:t>, </a:t>
            </a:r>
            <a:r>
              <a:rPr lang="de-DE" dirty="0" err="1" smtClean="0"/>
              <a:t>mechatronic</a:t>
            </a:r>
            <a:r>
              <a:rPr lang="de-DE" dirty="0" smtClean="0"/>
              <a:t> </a:t>
            </a:r>
            <a:r>
              <a:rPr lang="de-DE" dirty="0" err="1" smtClean="0"/>
              <a:t>and</a:t>
            </a:r>
            <a:r>
              <a:rPr lang="de-DE" dirty="0" smtClean="0"/>
              <a:t> regenerative </a:t>
            </a:r>
            <a:r>
              <a:rPr lang="de-DE" dirty="0" err="1" smtClean="0"/>
              <a:t>energy</a:t>
            </a:r>
            <a:r>
              <a:rPr lang="de-DE" dirty="0" smtClean="0"/>
              <a:t> </a:t>
            </a:r>
            <a:r>
              <a:rPr lang="de-DE" dirty="0" err="1" smtClean="0"/>
              <a:t>systems</a:t>
            </a:r>
            <a:r>
              <a:rPr lang="de-DE" dirty="0" smtClean="0"/>
              <a:t> &amp; </a:t>
            </a:r>
            <a:r>
              <a:rPr lang="de-DE" dirty="0" err="1" smtClean="0"/>
              <a:t>systems</a:t>
            </a:r>
            <a:r>
              <a:rPr lang="de-DE" dirty="0" smtClean="0"/>
              <a:t> </a:t>
            </a:r>
            <a:r>
              <a:rPr lang="de-DE" dirty="0" err="1" smtClean="0"/>
              <a:t>theory</a:t>
            </a:r>
            <a:endParaRPr lang="de-DE" dirty="0"/>
          </a:p>
        </p:txBody>
      </p:sp>
    </p:spTree>
    <p:extLst>
      <p:ext uri="{BB962C8B-B14F-4D97-AF65-F5344CB8AC3E}">
        <p14:creationId xmlns:p14="http://schemas.microsoft.com/office/powerpoint/2010/main" val="1816517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lienbildplatzhalter 1"/>
          <p:cNvSpPr>
            <a:spLocks noGrp="1" noRot="1" noChangeAspect="1" noTextEdit="1"/>
          </p:cNvSpPr>
          <p:nvPr>
            <p:ph type="sldImg"/>
          </p:nvPr>
        </p:nvSpPr>
        <p:spPr>
          <a:ln/>
        </p:spPr>
      </p:sp>
      <p:sp>
        <p:nvSpPr>
          <p:cNvPr id="83971" name="Notizenplatzhalt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r>
              <a:rPr lang="de-DE" altLang="de-DE" dirty="0" smtClean="0"/>
              <a:t>Gesamtvorhaben umfasst umfangreiche Tests (Schock, Vibration, Druck) mit Batteriezellen und Modulen.</a:t>
            </a:r>
          </a:p>
          <a:p>
            <a:pPr>
              <a:defRPr/>
            </a:pPr>
            <a:r>
              <a:rPr lang="de-DE" altLang="de-DE" dirty="0" smtClean="0"/>
              <a:t>Schwerpunkt der HM: Detektion, Fehlererkennung </a:t>
            </a:r>
            <a:r>
              <a:rPr lang="de-DE" altLang="de-DE" dirty="0" smtClean="0">
                <a:sym typeface="Wingdings" panose="05000000000000000000" pitchFamily="2" charset="2"/>
              </a:rPr>
              <a:t> mögliche spätere Anwendung in einem Batteriemanagementsystem</a:t>
            </a:r>
            <a:endParaRPr lang="de-DE" altLang="de-DE" dirty="0" smtClean="0"/>
          </a:p>
          <a:p>
            <a:pPr>
              <a:defRPr/>
            </a:pPr>
            <a:r>
              <a:rPr lang="de-DE" altLang="de-DE" dirty="0" smtClean="0"/>
              <a:t>Eine wiss. Mitarbeiter an der HM im Projekt (</a:t>
            </a:r>
            <a:r>
              <a:rPr lang="de-DE" altLang="de-DE" dirty="0" err="1" smtClean="0"/>
              <a:t>Bolormaa</a:t>
            </a:r>
            <a:r>
              <a:rPr lang="de-DE" altLang="de-DE" dirty="0" smtClean="0"/>
              <a:t> Große)</a:t>
            </a:r>
          </a:p>
          <a:p>
            <a:pPr>
              <a:defRPr/>
            </a:pPr>
            <a:r>
              <a:rPr lang="de-DE" altLang="de-DE" smtClean="0"/>
              <a:t>Foto Batterie mit dem CT vom Gregor Feiertag erstellt.</a:t>
            </a:r>
          </a:p>
        </p:txBody>
      </p:sp>
      <p:sp>
        <p:nvSpPr>
          <p:cNvPr id="83972"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defTabSz="911225">
              <a:spcBef>
                <a:spcPct val="30000"/>
              </a:spcBef>
              <a:defRPr kumimoji="1" sz="1200">
                <a:solidFill>
                  <a:schemeClr val="tx1"/>
                </a:solidFill>
                <a:latin typeface="Times New Roman" panose="02020603050405020304" pitchFamily="18" charset="0"/>
              </a:defRPr>
            </a:lvl1pPr>
            <a:lvl2pPr marL="741363" indent="-284163" defTabSz="911225">
              <a:spcBef>
                <a:spcPct val="30000"/>
              </a:spcBef>
              <a:defRPr kumimoji="1" sz="1200">
                <a:solidFill>
                  <a:schemeClr val="tx1"/>
                </a:solidFill>
                <a:latin typeface="Times New Roman" panose="02020603050405020304" pitchFamily="18" charset="0"/>
              </a:defRPr>
            </a:lvl2pPr>
            <a:lvl3pPr marL="1139825" indent="-227013" defTabSz="911225">
              <a:spcBef>
                <a:spcPct val="30000"/>
              </a:spcBef>
              <a:defRPr kumimoji="1" sz="1200">
                <a:solidFill>
                  <a:schemeClr val="tx1"/>
                </a:solidFill>
                <a:latin typeface="Times New Roman" panose="02020603050405020304" pitchFamily="18" charset="0"/>
              </a:defRPr>
            </a:lvl3pPr>
            <a:lvl4pPr marL="1597025" indent="-227013" defTabSz="911225">
              <a:spcBef>
                <a:spcPct val="30000"/>
              </a:spcBef>
              <a:defRPr kumimoji="1" sz="1200">
                <a:solidFill>
                  <a:schemeClr val="tx1"/>
                </a:solidFill>
                <a:latin typeface="Times New Roman" panose="02020603050405020304" pitchFamily="18" charset="0"/>
              </a:defRPr>
            </a:lvl4pPr>
            <a:lvl5pPr marL="2052638" indent="-227013" defTabSz="911225">
              <a:spcBef>
                <a:spcPct val="30000"/>
              </a:spcBef>
              <a:defRPr kumimoji="1" sz="1200">
                <a:solidFill>
                  <a:schemeClr val="tx1"/>
                </a:solidFill>
                <a:latin typeface="Times New Roman" panose="02020603050405020304" pitchFamily="18" charset="0"/>
              </a:defRPr>
            </a:lvl5pPr>
            <a:lvl6pPr marL="2509838" indent="-227013" defTabSz="911225" eaLnBrk="0" fontAlgn="base" hangingPunct="0">
              <a:spcBef>
                <a:spcPct val="30000"/>
              </a:spcBef>
              <a:spcAft>
                <a:spcPct val="0"/>
              </a:spcAft>
              <a:defRPr kumimoji="1" sz="1200">
                <a:solidFill>
                  <a:schemeClr val="tx1"/>
                </a:solidFill>
                <a:latin typeface="Times New Roman" panose="02020603050405020304" pitchFamily="18" charset="0"/>
              </a:defRPr>
            </a:lvl6pPr>
            <a:lvl7pPr marL="2967038" indent="-227013" defTabSz="911225" eaLnBrk="0" fontAlgn="base" hangingPunct="0">
              <a:spcBef>
                <a:spcPct val="30000"/>
              </a:spcBef>
              <a:spcAft>
                <a:spcPct val="0"/>
              </a:spcAft>
              <a:defRPr kumimoji="1" sz="1200">
                <a:solidFill>
                  <a:schemeClr val="tx1"/>
                </a:solidFill>
                <a:latin typeface="Times New Roman" panose="02020603050405020304" pitchFamily="18" charset="0"/>
              </a:defRPr>
            </a:lvl7pPr>
            <a:lvl8pPr marL="3424238" indent="-227013" defTabSz="911225" eaLnBrk="0" fontAlgn="base" hangingPunct="0">
              <a:spcBef>
                <a:spcPct val="30000"/>
              </a:spcBef>
              <a:spcAft>
                <a:spcPct val="0"/>
              </a:spcAft>
              <a:defRPr kumimoji="1" sz="1200">
                <a:solidFill>
                  <a:schemeClr val="tx1"/>
                </a:solidFill>
                <a:latin typeface="Times New Roman" panose="02020603050405020304" pitchFamily="18" charset="0"/>
              </a:defRPr>
            </a:lvl8pPr>
            <a:lvl9pPr marL="3881438" indent="-227013" defTabSz="911225"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C28B94DC-D981-4657-BB93-B9888AB545FB}" type="slidenum">
              <a:rPr kumimoji="0" lang="en-US" altLang="de-DE">
                <a:solidFill>
                  <a:srgbClr val="000000"/>
                </a:solidFill>
              </a:rPr>
              <a:pPr>
                <a:spcBef>
                  <a:spcPct val="0"/>
                </a:spcBef>
              </a:pPr>
              <a:t>16</a:t>
            </a:fld>
            <a:endParaRPr kumimoji="0" lang="en-US" altLang="de-DE">
              <a:solidFill>
                <a:srgbClr val="000000"/>
              </a:solidFill>
            </a:endParaRPr>
          </a:p>
        </p:txBody>
      </p:sp>
    </p:spTree>
    <p:extLst>
      <p:ext uri="{BB962C8B-B14F-4D97-AF65-F5344CB8AC3E}">
        <p14:creationId xmlns:p14="http://schemas.microsoft.com/office/powerpoint/2010/main" val="6382139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lienbildplatzhalter 1"/>
          <p:cNvSpPr>
            <a:spLocks noGrp="1" noRot="1" noChangeAspect="1" noTextEdit="1"/>
          </p:cNvSpPr>
          <p:nvPr>
            <p:ph type="sldImg"/>
          </p:nvPr>
        </p:nvSpPr>
        <p:spPr>
          <a:ln/>
        </p:spPr>
      </p:sp>
      <p:sp>
        <p:nvSpPr>
          <p:cNvPr id="83971" name="Notizenplatzhalt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r>
              <a:rPr lang="en-US" dirty="0" smtClean="0"/>
              <a:t>Automotive batteries provide high safety and reliability at quickly decreasing costs. Using these batteries in stationary applications, as first use or in 2nd-life, is thus desirable. Connecting these batteries to the electric AC-grid not only requires a power inverter, but also bulky transformers to </a:t>
            </a:r>
            <a:r>
              <a:rPr lang="en-US" b="1" dirty="0" smtClean="0"/>
              <a:t>match </a:t>
            </a:r>
            <a:r>
              <a:rPr lang="en-US" dirty="0" smtClean="0"/>
              <a:t>the </a:t>
            </a:r>
            <a:r>
              <a:rPr lang="en-US" b="1" dirty="0" smtClean="0"/>
              <a:t>different voltage levels </a:t>
            </a:r>
            <a:r>
              <a:rPr lang="en-US" dirty="0" smtClean="0"/>
              <a:t>and </a:t>
            </a:r>
            <a:r>
              <a:rPr lang="en-US" b="1" dirty="0" smtClean="0"/>
              <a:t>provide galvanic insulation</a:t>
            </a:r>
            <a:r>
              <a:rPr lang="en-US" dirty="0" smtClean="0"/>
              <a:t>. Often modifications to the control system (software and/or electronics) are necessary to operate these batteries outside a vehicle. In the project UnABESA an architecture is investigated and optimized that can overcome these disadvantages. </a:t>
            </a:r>
            <a:endParaRPr lang="de-DE" dirty="0" smtClean="0"/>
          </a:p>
          <a:p>
            <a:pPr>
              <a:defRPr/>
            </a:pPr>
            <a:r>
              <a:rPr lang="de-DE" dirty="0" smtClean="0"/>
              <a:t> </a:t>
            </a:r>
          </a:p>
          <a:p>
            <a:pPr>
              <a:defRPr/>
            </a:pPr>
            <a:r>
              <a:rPr lang="en-US" dirty="0" smtClean="0"/>
              <a:t>Core component of the project is the coupling element comprising a </a:t>
            </a:r>
            <a:r>
              <a:rPr lang="en-US" b="1" dirty="0" smtClean="0"/>
              <a:t>highly efficient DC/DC-converter with galvanic coupling </a:t>
            </a:r>
            <a:r>
              <a:rPr lang="en-US" dirty="0" smtClean="0"/>
              <a:t>and an intelligent interface that screens the automotive-specific communication interface. Hardware design of the power electronics, control and switching patterns as well as an optimized inductive component are research topics that aim at a highly efficient and compact converter. Furthermore, the development of a control strategy for the power sharing between different automotive-batteries is also </a:t>
            </a:r>
            <a:r>
              <a:rPr lang="en-US" smtClean="0"/>
              <a:t>part of the </a:t>
            </a:r>
            <a:r>
              <a:rPr lang="en-US" dirty="0" smtClean="0"/>
              <a:t>research.</a:t>
            </a:r>
            <a:endParaRPr lang="de-DE" altLang="de-DE" dirty="0" smtClean="0"/>
          </a:p>
        </p:txBody>
      </p:sp>
      <p:sp>
        <p:nvSpPr>
          <p:cNvPr id="83972"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defTabSz="911225">
              <a:spcBef>
                <a:spcPct val="30000"/>
              </a:spcBef>
              <a:defRPr kumimoji="1" sz="1200">
                <a:solidFill>
                  <a:schemeClr val="tx1"/>
                </a:solidFill>
                <a:latin typeface="Times New Roman" panose="02020603050405020304" pitchFamily="18" charset="0"/>
              </a:defRPr>
            </a:lvl1pPr>
            <a:lvl2pPr marL="741363" indent="-284163" defTabSz="911225">
              <a:spcBef>
                <a:spcPct val="30000"/>
              </a:spcBef>
              <a:defRPr kumimoji="1" sz="1200">
                <a:solidFill>
                  <a:schemeClr val="tx1"/>
                </a:solidFill>
                <a:latin typeface="Times New Roman" panose="02020603050405020304" pitchFamily="18" charset="0"/>
              </a:defRPr>
            </a:lvl2pPr>
            <a:lvl3pPr marL="1139825" indent="-227013" defTabSz="911225">
              <a:spcBef>
                <a:spcPct val="30000"/>
              </a:spcBef>
              <a:defRPr kumimoji="1" sz="1200">
                <a:solidFill>
                  <a:schemeClr val="tx1"/>
                </a:solidFill>
                <a:latin typeface="Times New Roman" panose="02020603050405020304" pitchFamily="18" charset="0"/>
              </a:defRPr>
            </a:lvl3pPr>
            <a:lvl4pPr marL="1597025" indent="-227013" defTabSz="911225">
              <a:spcBef>
                <a:spcPct val="30000"/>
              </a:spcBef>
              <a:defRPr kumimoji="1" sz="1200">
                <a:solidFill>
                  <a:schemeClr val="tx1"/>
                </a:solidFill>
                <a:latin typeface="Times New Roman" panose="02020603050405020304" pitchFamily="18" charset="0"/>
              </a:defRPr>
            </a:lvl4pPr>
            <a:lvl5pPr marL="2052638" indent="-227013" defTabSz="911225">
              <a:spcBef>
                <a:spcPct val="30000"/>
              </a:spcBef>
              <a:defRPr kumimoji="1" sz="1200">
                <a:solidFill>
                  <a:schemeClr val="tx1"/>
                </a:solidFill>
                <a:latin typeface="Times New Roman" panose="02020603050405020304" pitchFamily="18" charset="0"/>
              </a:defRPr>
            </a:lvl5pPr>
            <a:lvl6pPr marL="2509838" indent="-227013" defTabSz="911225" eaLnBrk="0" fontAlgn="base" hangingPunct="0">
              <a:spcBef>
                <a:spcPct val="30000"/>
              </a:spcBef>
              <a:spcAft>
                <a:spcPct val="0"/>
              </a:spcAft>
              <a:defRPr kumimoji="1" sz="1200">
                <a:solidFill>
                  <a:schemeClr val="tx1"/>
                </a:solidFill>
                <a:latin typeface="Times New Roman" panose="02020603050405020304" pitchFamily="18" charset="0"/>
              </a:defRPr>
            </a:lvl6pPr>
            <a:lvl7pPr marL="2967038" indent="-227013" defTabSz="911225" eaLnBrk="0" fontAlgn="base" hangingPunct="0">
              <a:spcBef>
                <a:spcPct val="30000"/>
              </a:spcBef>
              <a:spcAft>
                <a:spcPct val="0"/>
              </a:spcAft>
              <a:defRPr kumimoji="1" sz="1200">
                <a:solidFill>
                  <a:schemeClr val="tx1"/>
                </a:solidFill>
                <a:latin typeface="Times New Roman" panose="02020603050405020304" pitchFamily="18" charset="0"/>
              </a:defRPr>
            </a:lvl7pPr>
            <a:lvl8pPr marL="3424238" indent="-227013" defTabSz="911225" eaLnBrk="0" fontAlgn="base" hangingPunct="0">
              <a:spcBef>
                <a:spcPct val="30000"/>
              </a:spcBef>
              <a:spcAft>
                <a:spcPct val="0"/>
              </a:spcAft>
              <a:defRPr kumimoji="1" sz="1200">
                <a:solidFill>
                  <a:schemeClr val="tx1"/>
                </a:solidFill>
                <a:latin typeface="Times New Roman" panose="02020603050405020304" pitchFamily="18" charset="0"/>
              </a:defRPr>
            </a:lvl8pPr>
            <a:lvl9pPr marL="3881438" indent="-227013" defTabSz="911225"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9C8D7A39-532A-4A0D-B2BE-EB557FDB635C}" type="slidenum">
              <a:rPr kumimoji="0" lang="en-US" altLang="de-DE">
                <a:solidFill>
                  <a:srgbClr val="000000"/>
                </a:solidFill>
              </a:rPr>
              <a:pPr>
                <a:spcBef>
                  <a:spcPct val="0"/>
                </a:spcBef>
              </a:pPr>
              <a:t>17</a:t>
            </a:fld>
            <a:endParaRPr kumimoji="0" lang="en-US" altLang="de-DE">
              <a:solidFill>
                <a:srgbClr val="000000"/>
              </a:solidFill>
            </a:endParaRPr>
          </a:p>
        </p:txBody>
      </p:sp>
    </p:spTree>
    <p:extLst>
      <p:ext uri="{BB962C8B-B14F-4D97-AF65-F5344CB8AC3E}">
        <p14:creationId xmlns:p14="http://schemas.microsoft.com/office/powerpoint/2010/main" val="414802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lienbildplatzhalter 1"/>
          <p:cNvSpPr>
            <a:spLocks noGrp="1" noRot="1" noChangeAspect="1" noTextEdit="1"/>
          </p:cNvSpPr>
          <p:nvPr>
            <p:ph type="sldImg"/>
          </p:nvPr>
        </p:nvSpPr>
        <p:spPr>
          <a:ln/>
        </p:spPr>
      </p:sp>
      <p:sp>
        <p:nvSpPr>
          <p:cNvPr id="83971" name="Notizenplatzhalt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r>
              <a:rPr lang="en-US" altLang="de-DE" dirty="0" smtClean="0"/>
              <a:t>Private Grid Coupling – Goal: share renewable energy with neighbor</a:t>
            </a:r>
          </a:p>
          <a:p>
            <a:pPr>
              <a:defRPr/>
            </a:pPr>
            <a:r>
              <a:rPr lang="en-US" altLang="de-DE" dirty="0" smtClean="0"/>
              <a:t>Government funded startup</a:t>
            </a:r>
          </a:p>
          <a:p>
            <a:pPr>
              <a:defRPr/>
            </a:pPr>
            <a:r>
              <a:rPr lang="en-US" altLang="de-DE" dirty="0" smtClean="0"/>
              <a:t>3 founders from our department</a:t>
            </a:r>
          </a:p>
          <a:p>
            <a:pPr>
              <a:defRPr/>
            </a:pPr>
            <a:endParaRPr lang="de-DE" altLang="de-DE" dirty="0" smtClean="0"/>
          </a:p>
          <a:p>
            <a:pPr>
              <a:defRPr/>
            </a:pPr>
            <a:endParaRPr lang="de-DE" altLang="de-DE" dirty="0" smtClean="0"/>
          </a:p>
        </p:txBody>
      </p:sp>
      <p:sp>
        <p:nvSpPr>
          <p:cNvPr id="83972"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lvl1pPr defTabSz="911225">
              <a:spcBef>
                <a:spcPct val="30000"/>
              </a:spcBef>
              <a:defRPr kumimoji="1" sz="1200">
                <a:solidFill>
                  <a:schemeClr val="tx1"/>
                </a:solidFill>
                <a:latin typeface="Times New Roman" charset="0"/>
              </a:defRPr>
            </a:lvl1pPr>
            <a:lvl2pPr marL="741363" indent="-284163" defTabSz="911225">
              <a:spcBef>
                <a:spcPct val="30000"/>
              </a:spcBef>
              <a:defRPr kumimoji="1" sz="1200">
                <a:solidFill>
                  <a:schemeClr val="tx1"/>
                </a:solidFill>
                <a:latin typeface="Times New Roman" charset="0"/>
              </a:defRPr>
            </a:lvl2pPr>
            <a:lvl3pPr marL="1139825" indent="-227013" defTabSz="911225">
              <a:spcBef>
                <a:spcPct val="30000"/>
              </a:spcBef>
              <a:defRPr kumimoji="1" sz="1200">
                <a:solidFill>
                  <a:schemeClr val="tx1"/>
                </a:solidFill>
                <a:latin typeface="Times New Roman" charset="0"/>
              </a:defRPr>
            </a:lvl3pPr>
            <a:lvl4pPr marL="1597025" indent="-227013" defTabSz="911225">
              <a:spcBef>
                <a:spcPct val="30000"/>
              </a:spcBef>
              <a:defRPr kumimoji="1" sz="1200">
                <a:solidFill>
                  <a:schemeClr val="tx1"/>
                </a:solidFill>
                <a:latin typeface="Times New Roman" charset="0"/>
              </a:defRPr>
            </a:lvl4pPr>
            <a:lvl5pPr marL="2052638" indent="-227013" defTabSz="911225">
              <a:spcBef>
                <a:spcPct val="30000"/>
              </a:spcBef>
              <a:defRPr kumimoji="1" sz="1200">
                <a:solidFill>
                  <a:schemeClr val="tx1"/>
                </a:solidFill>
                <a:latin typeface="Times New Roman" charset="0"/>
              </a:defRPr>
            </a:lvl5pPr>
            <a:lvl6pPr marL="2509838" indent="-227013" defTabSz="911225" eaLnBrk="0" fontAlgn="base" hangingPunct="0">
              <a:spcBef>
                <a:spcPct val="30000"/>
              </a:spcBef>
              <a:spcAft>
                <a:spcPct val="0"/>
              </a:spcAft>
              <a:defRPr kumimoji="1" sz="1200">
                <a:solidFill>
                  <a:schemeClr val="tx1"/>
                </a:solidFill>
                <a:latin typeface="Times New Roman" charset="0"/>
              </a:defRPr>
            </a:lvl6pPr>
            <a:lvl7pPr marL="2967038" indent="-227013" defTabSz="911225" eaLnBrk="0" fontAlgn="base" hangingPunct="0">
              <a:spcBef>
                <a:spcPct val="30000"/>
              </a:spcBef>
              <a:spcAft>
                <a:spcPct val="0"/>
              </a:spcAft>
              <a:defRPr kumimoji="1" sz="1200">
                <a:solidFill>
                  <a:schemeClr val="tx1"/>
                </a:solidFill>
                <a:latin typeface="Times New Roman" charset="0"/>
              </a:defRPr>
            </a:lvl7pPr>
            <a:lvl8pPr marL="3424238" indent="-227013" defTabSz="911225" eaLnBrk="0" fontAlgn="base" hangingPunct="0">
              <a:spcBef>
                <a:spcPct val="30000"/>
              </a:spcBef>
              <a:spcAft>
                <a:spcPct val="0"/>
              </a:spcAft>
              <a:defRPr kumimoji="1" sz="1200">
                <a:solidFill>
                  <a:schemeClr val="tx1"/>
                </a:solidFill>
                <a:latin typeface="Times New Roman" charset="0"/>
              </a:defRPr>
            </a:lvl8pPr>
            <a:lvl9pPr marL="3881438" indent="-227013" defTabSz="911225" eaLnBrk="0" fontAlgn="base" hangingPunct="0">
              <a:spcBef>
                <a:spcPct val="30000"/>
              </a:spcBef>
              <a:spcAft>
                <a:spcPct val="0"/>
              </a:spcAft>
              <a:defRPr kumimoji="1" sz="1200">
                <a:solidFill>
                  <a:schemeClr val="tx1"/>
                </a:solidFill>
                <a:latin typeface="Times New Roman" charset="0"/>
              </a:defRPr>
            </a:lvl9pPr>
          </a:lstStyle>
          <a:p>
            <a:pPr>
              <a:spcBef>
                <a:spcPct val="0"/>
              </a:spcBef>
              <a:defRPr/>
            </a:pPr>
            <a:fld id="{E1196EC1-481C-4997-82F6-58E0ABC8779B}" type="slidenum">
              <a:rPr kumimoji="0" lang="en-US" altLang="de-DE">
                <a:solidFill>
                  <a:srgbClr val="000000"/>
                </a:solidFill>
              </a:rPr>
              <a:pPr>
                <a:spcBef>
                  <a:spcPct val="0"/>
                </a:spcBef>
                <a:defRPr/>
              </a:pPr>
              <a:t>18</a:t>
            </a:fld>
            <a:endParaRPr kumimoji="0" lang="en-US" altLang="de-DE">
              <a:solidFill>
                <a:srgbClr val="000000"/>
              </a:solidFill>
            </a:endParaRPr>
          </a:p>
        </p:txBody>
      </p:sp>
    </p:spTree>
    <p:extLst>
      <p:ext uri="{BB962C8B-B14F-4D97-AF65-F5344CB8AC3E}">
        <p14:creationId xmlns:p14="http://schemas.microsoft.com/office/powerpoint/2010/main" val="4739208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lienbildplatzhalter 1"/>
          <p:cNvSpPr>
            <a:spLocks noGrp="1" noRot="1" noChangeAspect="1" noTextEdit="1"/>
          </p:cNvSpPr>
          <p:nvPr>
            <p:ph type="sldImg"/>
          </p:nvPr>
        </p:nvSpPr>
        <p:spPr>
          <a:ln/>
        </p:spPr>
      </p:sp>
      <p:sp>
        <p:nvSpPr>
          <p:cNvPr id="83971" name="Notizenplatzhalt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r>
              <a:rPr lang="de-DE" altLang="de-DE" smtClean="0"/>
              <a:t>Kurze Erklärung</a:t>
            </a:r>
            <a:r>
              <a:rPr lang="en-US" altLang="de-DE" smtClean="0"/>
              <a:t>…</a:t>
            </a:r>
            <a:endParaRPr lang="de-DE" altLang="de-DE" dirty="0" smtClean="0"/>
          </a:p>
          <a:p>
            <a:pPr>
              <a:defRPr/>
            </a:pPr>
            <a:endParaRPr lang="de-DE" altLang="de-DE" dirty="0" smtClean="0"/>
          </a:p>
        </p:txBody>
      </p:sp>
      <p:sp>
        <p:nvSpPr>
          <p:cNvPr id="83972"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defTabSz="911225">
              <a:spcBef>
                <a:spcPct val="30000"/>
              </a:spcBef>
              <a:defRPr kumimoji="1" sz="1200">
                <a:solidFill>
                  <a:schemeClr val="tx1"/>
                </a:solidFill>
                <a:latin typeface="Times New Roman" panose="02020603050405020304" pitchFamily="18" charset="0"/>
              </a:defRPr>
            </a:lvl1pPr>
            <a:lvl2pPr marL="741363" indent="-284163" defTabSz="911225">
              <a:spcBef>
                <a:spcPct val="30000"/>
              </a:spcBef>
              <a:defRPr kumimoji="1" sz="1200">
                <a:solidFill>
                  <a:schemeClr val="tx1"/>
                </a:solidFill>
                <a:latin typeface="Times New Roman" panose="02020603050405020304" pitchFamily="18" charset="0"/>
              </a:defRPr>
            </a:lvl2pPr>
            <a:lvl3pPr marL="1139825" indent="-227013" defTabSz="911225">
              <a:spcBef>
                <a:spcPct val="30000"/>
              </a:spcBef>
              <a:defRPr kumimoji="1" sz="1200">
                <a:solidFill>
                  <a:schemeClr val="tx1"/>
                </a:solidFill>
                <a:latin typeface="Times New Roman" panose="02020603050405020304" pitchFamily="18" charset="0"/>
              </a:defRPr>
            </a:lvl3pPr>
            <a:lvl4pPr marL="1597025" indent="-227013" defTabSz="911225">
              <a:spcBef>
                <a:spcPct val="30000"/>
              </a:spcBef>
              <a:defRPr kumimoji="1" sz="1200">
                <a:solidFill>
                  <a:schemeClr val="tx1"/>
                </a:solidFill>
                <a:latin typeface="Times New Roman" panose="02020603050405020304" pitchFamily="18" charset="0"/>
              </a:defRPr>
            </a:lvl4pPr>
            <a:lvl5pPr marL="2052638" indent="-227013" defTabSz="911225">
              <a:spcBef>
                <a:spcPct val="30000"/>
              </a:spcBef>
              <a:defRPr kumimoji="1" sz="1200">
                <a:solidFill>
                  <a:schemeClr val="tx1"/>
                </a:solidFill>
                <a:latin typeface="Times New Roman" panose="02020603050405020304" pitchFamily="18" charset="0"/>
              </a:defRPr>
            </a:lvl5pPr>
            <a:lvl6pPr marL="2509838" indent="-227013" defTabSz="911225" eaLnBrk="0" fontAlgn="base" hangingPunct="0">
              <a:spcBef>
                <a:spcPct val="30000"/>
              </a:spcBef>
              <a:spcAft>
                <a:spcPct val="0"/>
              </a:spcAft>
              <a:defRPr kumimoji="1" sz="1200">
                <a:solidFill>
                  <a:schemeClr val="tx1"/>
                </a:solidFill>
                <a:latin typeface="Times New Roman" panose="02020603050405020304" pitchFamily="18" charset="0"/>
              </a:defRPr>
            </a:lvl6pPr>
            <a:lvl7pPr marL="2967038" indent="-227013" defTabSz="911225" eaLnBrk="0" fontAlgn="base" hangingPunct="0">
              <a:spcBef>
                <a:spcPct val="30000"/>
              </a:spcBef>
              <a:spcAft>
                <a:spcPct val="0"/>
              </a:spcAft>
              <a:defRPr kumimoji="1" sz="1200">
                <a:solidFill>
                  <a:schemeClr val="tx1"/>
                </a:solidFill>
                <a:latin typeface="Times New Roman" panose="02020603050405020304" pitchFamily="18" charset="0"/>
              </a:defRPr>
            </a:lvl7pPr>
            <a:lvl8pPr marL="3424238" indent="-227013" defTabSz="911225" eaLnBrk="0" fontAlgn="base" hangingPunct="0">
              <a:spcBef>
                <a:spcPct val="30000"/>
              </a:spcBef>
              <a:spcAft>
                <a:spcPct val="0"/>
              </a:spcAft>
              <a:defRPr kumimoji="1" sz="1200">
                <a:solidFill>
                  <a:schemeClr val="tx1"/>
                </a:solidFill>
                <a:latin typeface="Times New Roman" panose="02020603050405020304" pitchFamily="18" charset="0"/>
              </a:defRPr>
            </a:lvl8pPr>
            <a:lvl9pPr marL="3881438" indent="-227013" defTabSz="911225"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defRPr/>
            </a:pPr>
            <a:fld id="{C5537673-317D-4BE3-8242-C47C696CA8D0}" type="slidenum">
              <a:rPr kumimoji="0" lang="en-US" altLang="de-DE">
                <a:solidFill>
                  <a:srgbClr val="000000"/>
                </a:solidFill>
              </a:rPr>
              <a:pPr>
                <a:spcBef>
                  <a:spcPct val="0"/>
                </a:spcBef>
                <a:defRPr/>
              </a:pPr>
              <a:t>19</a:t>
            </a:fld>
            <a:endParaRPr kumimoji="0" lang="en-US" altLang="de-DE">
              <a:solidFill>
                <a:srgbClr val="000000"/>
              </a:solidFill>
            </a:endParaRPr>
          </a:p>
        </p:txBody>
      </p:sp>
    </p:spTree>
    <p:extLst>
      <p:ext uri="{BB962C8B-B14F-4D97-AF65-F5344CB8AC3E}">
        <p14:creationId xmlns:p14="http://schemas.microsoft.com/office/powerpoint/2010/main" val="7127643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lienbildplatzhalter 1"/>
          <p:cNvSpPr>
            <a:spLocks noGrp="1" noRot="1" noChangeAspect="1" noTextEdit="1"/>
          </p:cNvSpPr>
          <p:nvPr>
            <p:ph type="sldImg"/>
          </p:nvPr>
        </p:nvSpPr>
        <p:spPr>
          <a:ln/>
        </p:spPr>
      </p:sp>
      <p:sp>
        <p:nvSpPr>
          <p:cNvPr id="83971" name="Notizenplatzhalt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de-DE" altLang="de-DE" dirty="0" smtClean="0"/>
          </a:p>
        </p:txBody>
      </p:sp>
      <p:sp>
        <p:nvSpPr>
          <p:cNvPr id="83972"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defTabSz="911225">
              <a:spcBef>
                <a:spcPct val="30000"/>
              </a:spcBef>
              <a:defRPr kumimoji="1" sz="1200">
                <a:solidFill>
                  <a:schemeClr val="tx1"/>
                </a:solidFill>
                <a:latin typeface="Times New Roman" charset="0"/>
              </a:defRPr>
            </a:lvl1pPr>
            <a:lvl2pPr marL="741363" indent="-284163" defTabSz="911225">
              <a:spcBef>
                <a:spcPct val="30000"/>
              </a:spcBef>
              <a:defRPr kumimoji="1" sz="1200">
                <a:solidFill>
                  <a:schemeClr val="tx1"/>
                </a:solidFill>
                <a:latin typeface="Times New Roman" charset="0"/>
              </a:defRPr>
            </a:lvl2pPr>
            <a:lvl3pPr marL="1139825" indent="-227013" defTabSz="911225">
              <a:spcBef>
                <a:spcPct val="30000"/>
              </a:spcBef>
              <a:defRPr kumimoji="1" sz="1200">
                <a:solidFill>
                  <a:schemeClr val="tx1"/>
                </a:solidFill>
                <a:latin typeface="Times New Roman" charset="0"/>
              </a:defRPr>
            </a:lvl3pPr>
            <a:lvl4pPr marL="1597025" indent="-227013" defTabSz="911225">
              <a:spcBef>
                <a:spcPct val="30000"/>
              </a:spcBef>
              <a:defRPr kumimoji="1" sz="1200">
                <a:solidFill>
                  <a:schemeClr val="tx1"/>
                </a:solidFill>
                <a:latin typeface="Times New Roman" charset="0"/>
              </a:defRPr>
            </a:lvl4pPr>
            <a:lvl5pPr marL="2052638" indent="-227013" defTabSz="911225">
              <a:spcBef>
                <a:spcPct val="30000"/>
              </a:spcBef>
              <a:defRPr kumimoji="1" sz="1200">
                <a:solidFill>
                  <a:schemeClr val="tx1"/>
                </a:solidFill>
                <a:latin typeface="Times New Roman" charset="0"/>
              </a:defRPr>
            </a:lvl5pPr>
            <a:lvl6pPr marL="2509838" indent="-227013" defTabSz="911225" eaLnBrk="0" fontAlgn="base" hangingPunct="0">
              <a:spcBef>
                <a:spcPct val="30000"/>
              </a:spcBef>
              <a:spcAft>
                <a:spcPct val="0"/>
              </a:spcAft>
              <a:defRPr kumimoji="1" sz="1200">
                <a:solidFill>
                  <a:schemeClr val="tx1"/>
                </a:solidFill>
                <a:latin typeface="Times New Roman" charset="0"/>
              </a:defRPr>
            </a:lvl6pPr>
            <a:lvl7pPr marL="2967038" indent="-227013" defTabSz="911225" eaLnBrk="0" fontAlgn="base" hangingPunct="0">
              <a:spcBef>
                <a:spcPct val="30000"/>
              </a:spcBef>
              <a:spcAft>
                <a:spcPct val="0"/>
              </a:spcAft>
              <a:defRPr kumimoji="1" sz="1200">
                <a:solidFill>
                  <a:schemeClr val="tx1"/>
                </a:solidFill>
                <a:latin typeface="Times New Roman" charset="0"/>
              </a:defRPr>
            </a:lvl7pPr>
            <a:lvl8pPr marL="3424238" indent="-227013" defTabSz="911225" eaLnBrk="0" fontAlgn="base" hangingPunct="0">
              <a:spcBef>
                <a:spcPct val="30000"/>
              </a:spcBef>
              <a:spcAft>
                <a:spcPct val="0"/>
              </a:spcAft>
              <a:defRPr kumimoji="1" sz="1200">
                <a:solidFill>
                  <a:schemeClr val="tx1"/>
                </a:solidFill>
                <a:latin typeface="Times New Roman" charset="0"/>
              </a:defRPr>
            </a:lvl8pPr>
            <a:lvl9pPr marL="3881438" indent="-227013" defTabSz="911225" eaLnBrk="0" fontAlgn="base" hangingPunct="0">
              <a:spcBef>
                <a:spcPct val="30000"/>
              </a:spcBef>
              <a:spcAft>
                <a:spcPct val="0"/>
              </a:spcAft>
              <a:defRPr kumimoji="1" sz="1200">
                <a:solidFill>
                  <a:schemeClr val="tx1"/>
                </a:solidFill>
                <a:latin typeface="Times New Roman" charset="0"/>
              </a:defRPr>
            </a:lvl9pPr>
          </a:lstStyle>
          <a:p>
            <a:pPr>
              <a:spcBef>
                <a:spcPct val="0"/>
              </a:spcBef>
              <a:defRPr/>
            </a:pPr>
            <a:fld id="{85FFA797-2237-4C06-AD6A-BF71F35E21C2}" type="slidenum">
              <a:rPr kumimoji="0" lang="en-US" altLang="de-DE" smtClean="0">
                <a:solidFill>
                  <a:srgbClr val="000000"/>
                </a:solidFill>
              </a:rPr>
              <a:pPr>
                <a:spcBef>
                  <a:spcPct val="0"/>
                </a:spcBef>
                <a:defRPr/>
              </a:pPr>
              <a:t>20</a:t>
            </a:fld>
            <a:endParaRPr kumimoji="0" lang="en-US" altLang="de-DE" smtClean="0">
              <a:solidFill>
                <a:srgbClr val="000000"/>
              </a:solidFill>
            </a:endParaRPr>
          </a:p>
        </p:txBody>
      </p:sp>
    </p:spTree>
    <p:extLst>
      <p:ext uri="{BB962C8B-B14F-4D97-AF65-F5344CB8AC3E}">
        <p14:creationId xmlns:p14="http://schemas.microsoft.com/office/powerpoint/2010/main" val="26786634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lienbildplatzhalter 1"/>
          <p:cNvSpPr>
            <a:spLocks noGrp="1" noRot="1" noChangeAspect="1" noTextEdit="1"/>
          </p:cNvSpPr>
          <p:nvPr>
            <p:ph type="sldImg"/>
          </p:nvPr>
        </p:nvSpPr>
        <p:spPr>
          <a:ln/>
        </p:spPr>
      </p:sp>
      <p:sp>
        <p:nvSpPr>
          <p:cNvPr id="59395" name="Notizenplatzhalt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de-DE" altLang="de-DE" dirty="0" smtClean="0"/>
          </a:p>
        </p:txBody>
      </p:sp>
      <p:sp>
        <p:nvSpPr>
          <p:cNvPr id="59396"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defTabSz="911225">
              <a:spcBef>
                <a:spcPct val="30000"/>
              </a:spcBef>
              <a:defRPr kumimoji="1" sz="1200">
                <a:solidFill>
                  <a:schemeClr val="tx1"/>
                </a:solidFill>
                <a:latin typeface="Times New Roman" charset="0"/>
              </a:defRPr>
            </a:lvl1pPr>
            <a:lvl2pPr marL="741363" indent="-284163" defTabSz="911225">
              <a:spcBef>
                <a:spcPct val="30000"/>
              </a:spcBef>
              <a:defRPr kumimoji="1" sz="1200">
                <a:solidFill>
                  <a:schemeClr val="tx1"/>
                </a:solidFill>
                <a:latin typeface="Times New Roman" charset="0"/>
              </a:defRPr>
            </a:lvl2pPr>
            <a:lvl3pPr marL="1139825" indent="-227013" defTabSz="911225">
              <a:spcBef>
                <a:spcPct val="30000"/>
              </a:spcBef>
              <a:defRPr kumimoji="1" sz="1200">
                <a:solidFill>
                  <a:schemeClr val="tx1"/>
                </a:solidFill>
                <a:latin typeface="Times New Roman" charset="0"/>
              </a:defRPr>
            </a:lvl3pPr>
            <a:lvl4pPr marL="1597025" indent="-227013" defTabSz="911225">
              <a:spcBef>
                <a:spcPct val="30000"/>
              </a:spcBef>
              <a:defRPr kumimoji="1" sz="1200">
                <a:solidFill>
                  <a:schemeClr val="tx1"/>
                </a:solidFill>
                <a:latin typeface="Times New Roman" charset="0"/>
              </a:defRPr>
            </a:lvl4pPr>
            <a:lvl5pPr marL="2052638" indent="-227013" defTabSz="911225">
              <a:spcBef>
                <a:spcPct val="30000"/>
              </a:spcBef>
              <a:defRPr kumimoji="1" sz="1200">
                <a:solidFill>
                  <a:schemeClr val="tx1"/>
                </a:solidFill>
                <a:latin typeface="Times New Roman" charset="0"/>
              </a:defRPr>
            </a:lvl5pPr>
            <a:lvl6pPr marL="2509838" indent="-227013" defTabSz="911225" eaLnBrk="0" fontAlgn="base" hangingPunct="0">
              <a:spcBef>
                <a:spcPct val="30000"/>
              </a:spcBef>
              <a:spcAft>
                <a:spcPct val="0"/>
              </a:spcAft>
              <a:defRPr kumimoji="1" sz="1200">
                <a:solidFill>
                  <a:schemeClr val="tx1"/>
                </a:solidFill>
                <a:latin typeface="Times New Roman" charset="0"/>
              </a:defRPr>
            </a:lvl6pPr>
            <a:lvl7pPr marL="2967038" indent="-227013" defTabSz="911225" eaLnBrk="0" fontAlgn="base" hangingPunct="0">
              <a:spcBef>
                <a:spcPct val="30000"/>
              </a:spcBef>
              <a:spcAft>
                <a:spcPct val="0"/>
              </a:spcAft>
              <a:defRPr kumimoji="1" sz="1200">
                <a:solidFill>
                  <a:schemeClr val="tx1"/>
                </a:solidFill>
                <a:latin typeface="Times New Roman" charset="0"/>
              </a:defRPr>
            </a:lvl7pPr>
            <a:lvl8pPr marL="3424238" indent="-227013" defTabSz="911225" eaLnBrk="0" fontAlgn="base" hangingPunct="0">
              <a:spcBef>
                <a:spcPct val="30000"/>
              </a:spcBef>
              <a:spcAft>
                <a:spcPct val="0"/>
              </a:spcAft>
              <a:defRPr kumimoji="1" sz="1200">
                <a:solidFill>
                  <a:schemeClr val="tx1"/>
                </a:solidFill>
                <a:latin typeface="Times New Roman" charset="0"/>
              </a:defRPr>
            </a:lvl8pPr>
            <a:lvl9pPr marL="3881438" indent="-227013" defTabSz="911225" eaLnBrk="0" fontAlgn="base" hangingPunct="0">
              <a:spcBef>
                <a:spcPct val="30000"/>
              </a:spcBef>
              <a:spcAft>
                <a:spcPct val="0"/>
              </a:spcAft>
              <a:defRPr kumimoji="1" sz="1200">
                <a:solidFill>
                  <a:schemeClr val="tx1"/>
                </a:solidFill>
                <a:latin typeface="Times New Roman" charset="0"/>
              </a:defRPr>
            </a:lvl9pPr>
          </a:lstStyle>
          <a:p>
            <a:pPr>
              <a:spcBef>
                <a:spcPct val="0"/>
              </a:spcBef>
              <a:defRPr/>
            </a:pPr>
            <a:fld id="{67917ECF-7C96-4D04-81BA-3C34B2BB74D2}" type="slidenum">
              <a:rPr kumimoji="0" lang="en-US" altLang="de-DE" smtClean="0">
                <a:solidFill>
                  <a:srgbClr val="000000"/>
                </a:solidFill>
              </a:rPr>
              <a:pPr>
                <a:spcBef>
                  <a:spcPct val="0"/>
                </a:spcBef>
                <a:defRPr/>
              </a:pPr>
              <a:t>21</a:t>
            </a:fld>
            <a:endParaRPr kumimoji="0" lang="en-US" altLang="de-DE" smtClean="0">
              <a:solidFill>
                <a:srgbClr val="000000"/>
              </a:solidFill>
            </a:endParaRPr>
          </a:p>
        </p:txBody>
      </p:sp>
    </p:spTree>
    <p:extLst>
      <p:ext uri="{BB962C8B-B14F-4D97-AF65-F5344CB8AC3E}">
        <p14:creationId xmlns:p14="http://schemas.microsoft.com/office/powerpoint/2010/main" val="1851441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lienbildplatzhalter 1"/>
          <p:cNvSpPr>
            <a:spLocks noGrp="1" noRot="1" noChangeAspect="1" noTextEdit="1"/>
          </p:cNvSpPr>
          <p:nvPr>
            <p:ph type="sldImg"/>
          </p:nvPr>
        </p:nvSpPr>
        <p:spPr>
          <a:ln/>
        </p:spPr>
      </p:sp>
      <p:sp>
        <p:nvSpPr>
          <p:cNvPr id="24579"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r>
              <a:rPr lang="de-DE" altLang="de-DE" smtClean="0"/>
              <a:t>Technik = 11854 Studenten   Insgesamt 17.805 Studenten  Stand 16.11.2015 Anfänger</a:t>
            </a:r>
          </a:p>
          <a:p>
            <a:r>
              <a:rPr lang="de-DE" altLang="de-DE" smtClean="0"/>
              <a:t>Wirtschaft = 3455 Studenten</a:t>
            </a:r>
          </a:p>
          <a:p>
            <a:r>
              <a:rPr lang="de-DE" altLang="de-DE" smtClean="0"/>
              <a:t>Design = 476 Studenten</a:t>
            </a:r>
          </a:p>
          <a:p>
            <a:r>
              <a:rPr lang="de-DE" altLang="de-DE" smtClean="0"/>
              <a:t>Sozial = 2020 Studenten </a:t>
            </a:r>
          </a:p>
          <a:p>
            <a:endParaRPr lang="de-DE" altLang="de-DE" smtClean="0"/>
          </a:p>
          <a:p>
            <a:endParaRPr lang="de-DE" altLang="de-DE" smtClean="0"/>
          </a:p>
        </p:txBody>
      </p:sp>
      <p:sp>
        <p:nvSpPr>
          <p:cNvPr id="24580"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11225">
              <a:spcBef>
                <a:spcPct val="30000"/>
              </a:spcBef>
              <a:defRPr kumimoji="1" sz="1200">
                <a:solidFill>
                  <a:schemeClr val="tx1"/>
                </a:solidFill>
                <a:latin typeface="Times New Roman" panose="02020603050405020304" pitchFamily="18" charset="0"/>
              </a:defRPr>
            </a:lvl1pPr>
            <a:lvl2pPr marL="741363" indent="-284163" defTabSz="911225">
              <a:spcBef>
                <a:spcPct val="30000"/>
              </a:spcBef>
              <a:defRPr kumimoji="1" sz="1200">
                <a:solidFill>
                  <a:schemeClr val="tx1"/>
                </a:solidFill>
                <a:latin typeface="Times New Roman" panose="02020603050405020304" pitchFamily="18" charset="0"/>
              </a:defRPr>
            </a:lvl2pPr>
            <a:lvl3pPr marL="1141413" indent="-227013" defTabSz="911225">
              <a:spcBef>
                <a:spcPct val="30000"/>
              </a:spcBef>
              <a:defRPr kumimoji="1" sz="1200">
                <a:solidFill>
                  <a:schemeClr val="tx1"/>
                </a:solidFill>
                <a:latin typeface="Times New Roman" panose="02020603050405020304" pitchFamily="18" charset="0"/>
              </a:defRPr>
            </a:lvl3pPr>
            <a:lvl4pPr marL="1598613" indent="-227013" defTabSz="911225">
              <a:spcBef>
                <a:spcPct val="30000"/>
              </a:spcBef>
              <a:defRPr kumimoji="1" sz="1200">
                <a:solidFill>
                  <a:schemeClr val="tx1"/>
                </a:solidFill>
                <a:latin typeface="Times New Roman" panose="02020603050405020304" pitchFamily="18" charset="0"/>
              </a:defRPr>
            </a:lvl4pPr>
            <a:lvl5pPr marL="2054225" indent="-227013" defTabSz="911225">
              <a:spcBef>
                <a:spcPct val="30000"/>
              </a:spcBef>
              <a:defRPr kumimoji="1" sz="1200">
                <a:solidFill>
                  <a:schemeClr val="tx1"/>
                </a:solidFill>
                <a:latin typeface="Times New Roman" panose="02020603050405020304" pitchFamily="18" charset="0"/>
              </a:defRPr>
            </a:lvl5pPr>
            <a:lvl6pPr marL="2511425" indent="-227013" defTabSz="911225" eaLnBrk="0" fontAlgn="base" hangingPunct="0">
              <a:spcBef>
                <a:spcPct val="30000"/>
              </a:spcBef>
              <a:spcAft>
                <a:spcPct val="0"/>
              </a:spcAft>
              <a:defRPr kumimoji="1" sz="1200">
                <a:solidFill>
                  <a:schemeClr val="tx1"/>
                </a:solidFill>
                <a:latin typeface="Times New Roman" panose="02020603050405020304" pitchFamily="18" charset="0"/>
              </a:defRPr>
            </a:lvl6pPr>
            <a:lvl7pPr marL="2968625" indent="-227013" defTabSz="911225" eaLnBrk="0" fontAlgn="base" hangingPunct="0">
              <a:spcBef>
                <a:spcPct val="30000"/>
              </a:spcBef>
              <a:spcAft>
                <a:spcPct val="0"/>
              </a:spcAft>
              <a:defRPr kumimoji="1" sz="1200">
                <a:solidFill>
                  <a:schemeClr val="tx1"/>
                </a:solidFill>
                <a:latin typeface="Times New Roman" panose="02020603050405020304" pitchFamily="18" charset="0"/>
              </a:defRPr>
            </a:lvl7pPr>
            <a:lvl8pPr marL="3425825" indent="-227013" defTabSz="911225" eaLnBrk="0" fontAlgn="base" hangingPunct="0">
              <a:spcBef>
                <a:spcPct val="30000"/>
              </a:spcBef>
              <a:spcAft>
                <a:spcPct val="0"/>
              </a:spcAft>
              <a:defRPr kumimoji="1" sz="1200">
                <a:solidFill>
                  <a:schemeClr val="tx1"/>
                </a:solidFill>
                <a:latin typeface="Times New Roman" panose="02020603050405020304" pitchFamily="18" charset="0"/>
              </a:defRPr>
            </a:lvl8pPr>
            <a:lvl9pPr marL="3883025" indent="-227013" defTabSz="911225"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00EB3293-0EEB-4DC7-897A-A8922D1A5E0D}" type="slidenum">
              <a:rPr kumimoji="0" lang="en-US" altLang="de-DE"/>
              <a:pPr>
                <a:spcBef>
                  <a:spcPct val="0"/>
                </a:spcBef>
              </a:pPr>
              <a:t>2</a:t>
            </a:fld>
            <a:endParaRPr kumimoji="0" lang="en-US" altLang="de-D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lienbildplatzhalter 1"/>
          <p:cNvSpPr>
            <a:spLocks noGrp="1" noRot="1" noChangeAspect="1" noTextEdit="1"/>
          </p:cNvSpPr>
          <p:nvPr>
            <p:ph type="sldImg"/>
          </p:nvPr>
        </p:nvSpPr>
        <p:spPr>
          <a:ln/>
        </p:spPr>
      </p:sp>
      <p:sp>
        <p:nvSpPr>
          <p:cNvPr id="61443" name="Notizenplatzhalt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de-DE" altLang="de-DE" dirty="0" smtClean="0"/>
          </a:p>
        </p:txBody>
      </p:sp>
      <p:sp>
        <p:nvSpPr>
          <p:cNvPr id="61444"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defTabSz="911225">
              <a:spcBef>
                <a:spcPct val="30000"/>
              </a:spcBef>
              <a:defRPr kumimoji="1" sz="1200">
                <a:solidFill>
                  <a:schemeClr val="tx1"/>
                </a:solidFill>
                <a:latin typeface="Times New Roman" charset="0"/>
              </a:defRPr>
            </a:lvl1pPr>
            <a:lvl2pPr marL="741363" indent="-284163" defTabSz="911225">
              <a:spcBef>
                <a:spcPct val="30000"/>
              </a:spcBef>
              <a:defRPr kumimoji="1" sz="1200">
                <a:solidFill>
                  <a:schemeClr val="tx1"/>
                </a:solidFill>
                <a:latin typeface="Times New Roman" charset="0"/>
              </a:defRPr>
            </a:lvl2pPr>
            <a:lvl3pPr marL="1139825" indent="-227013" defTabSz="911225">
              <a:spcBef>
                <a:spcPct val="30000"/>
              </a:spcBef>
              <a:defRPr kumimoji="1" sz="1200">
                <a:solidFill>
                  <a:schemeClr val="tx1"/>
                </a:solidFill>
                <a:latin typeface="Times New Roman" charset="0"/>
              </a:defRPr>
            </a:lvl3pPr>
            <a:lvl4pPr marL="1597025" indent="-227013" defTabSz="911225">
              <a:spcBef>
                <a:spcPct val="30000"/>
              </a:spcBef>
              <a:defRPr kumimoji="1" sz="1200">
                <a:solidFill>
                  <a:schemeClr val="tx1"/>
                </a:solidFill>
                <a:latin typeface="Times New Roman" charset="0"/>
              </a:defRPr>
            </a:lvl4pPr>
            <a:lvl5pPr marL="2052638" indent="-227013" defTabSz="911225">
              <a:spcBef>
                <a:spcPct val="30000"/>
              </a:spcBef>
              <a:defRPr kumimoji="1" sz="1200">
                <a:solidFill>
                  <a:schemeClr val="tx1"/>
                </a:solidFill>
                <a:latin typeface="Times New Roman" charset="0"/>
              </a:defRPr>
            </a:lvl5pPr>
            <a:lvl6pPr marL="2509838" indent="-227013" defTabSz="911225" eaLnBrk="0" fontAlgn="base" hangingPunct="0">
              <a:spcBef>
                <a:spcPct val="30000"/>
              </a:spcBef>
              <a:spcAft>
                <a:spcPct val="0"/>
              </a:spcAft>
              <a:defRPr kumimoji="1" sz="1200">
                <a:solidFill>
                  <a:schemeClr val="tx1"/>
                </a:solidFill>
                <a:latin typeface="Times New Roman" charset="0"/>
              </a:defRPr>
            </a:lvl6pPr>
            <a:lvl7pPr marL="2967038" indent="-227013" defTabSz="911225" eaLnBrk="0" fontAlgn="base" hangingPunct="0">
              <a:spcBef>
                <a:spcPct val="30000"/>
              </a:spcBef>
              <a:spcAft>
                <a:spcPct val="0"/>
              </a:spcAft>
              <a:defRPr kumimoji="1" sz="1200">
                <a:solidFill>
                  <a:schemeClr val="tx1"/>
                </a:solidFill>
                <a:latin typeface="Times New Roman" charset="0"/>
              </a:defRPr>
            </a:lvl7pPr>
            <a:lvl8pPr marL="3424238" indent="-227013" defTabSz="911225" eaLnBrk="0" fontAlgn="base" hangingPunct="0">
              <a:spcBef>
                <a:spcPct val="30000"/>
              </a:spcBef>
              <a:spcAft>
                <a:spcPct val="0"/>
              </a:spcAft>
              <a:defRPr kumimoji="1" sz="1200">
                <a:solidFill>
                  <a:schemeClr val="tx1"/>
                </a:solidFill>
                <a:latin typeface="Times New Roman" charset="0"/>
              </a:defRPr>
            </a:lvl8pPr>
            <a:lvl9pPr marL="3881438" indent="-227013" defTabSz="911225" eaLnBrk="0" fontAlgn="base" hangingPunct="0">
              <a:spcBef>
                <a:spcPct val="30000"/>
              </a:spcBef>
              <a:spcAft>
                <a:spcPct val="0"/>
              </a:spcAft>
              <a:defRPr kumimoji="1" sz="1200">
                <a:solidFill>
                  <a:schemeClr val="tx1"/>
                </a:solidFill>
                <a:latin typeface="Times New Roman" charset="0"/>
              </a:defRPr>
            </a:lvl9pPr>
          </a:lstStyle>
          <a:p>
            <a:pPr>
              <a:spcBef>
                <a:spcPct val="0"/>
              </a:spcBef>
              <a:defRPr/>
            </a:pPr>
            <a:fld id="{327757BE-F593-480A-85FC-6845FE7F2325}" type="slidenum">
              <a:rPr kumimoji="0" lang="en-US" altLang="de-DE" smtClean="0">
                <a:solidFill>
                  <a:srgbClr val="000000"/>
                </a:solidFill>
              </a:rPr>
              <a:pPr>
                <a:spcBef>
                  <a:spcPct val="0"/>
                </a:spcBef>
                <a:defRPr/>
              </a:pPr>
              <a:t>22</a:t>
            </a:fld>
            <a:endParaRPr kumimoji="0" lang="en-US" altLang="de-DE" smtClean="0">
              <a:solidFill>
                <a:srgbClr val="000000"/>
              </a:solidFill>
            </a:endParaRPr>
          </a:p>
        </p:txBody>
      </p:sp>
    </p:spTree>
    <p:extLst>
      <p:ext uri="{BB962C8B-B14F-4D97-AF65-F5344CB8AC3E}">
        <p14:creationId xmlns:p14="http://schemas.microsoft.com/office/powerpoint/2010/main" val="30643222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lienbildplatzhalter 1"/>
          <p:cNvSpPr>
            <a:spLocks noGrp="1" noRot="1" noChangeAspect="1" noTextEdit="1"/>
          </p:cNvSpPr>
          <p:nvPr>
            <p:ph type="sldImg"/>
          </p:nvPr>
        </p:nvSpPr>
        <p:spPr>
          <a:ln/>
        </p:spPr>
      </p:sp>
      <p:sp>
        <p:nvSpPr>
          <p:cNvPr id="63491" name="Notizenplatzhalt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r>
              <a:rPr lang="en-US" altLang="de-DE" dirty="0" smtClean="0"/>
              <a:t>Since 2012 we have a collaboration with </a:t>
            </a:r>
            <a:r>
              <a:rPr lang="en-US" altLang="de-DE" dirty="0" err="1" smtClean="0"/>
              <a:t>Webasto</a:t>
            </a:r>
            <a:r>
              <a:rPr lang="en-US" altLang="de-DE" dirty="0" smtClean="0"/>
              <a:t> to develop and improve the algorithms for speed control and the anti-pinch system for sliding roofs of vehicles. </a:t>
            </a:r>
            <a:endParaRPr lang="de-DE" altLang="de-DE" dirty="0" smtClean="0"/>
          </a:p>
        </p:txBody>
      </p:sp>
      <p:sp>
        <p:nvSpPr>
          <p:cNvPr id="63492"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defTabSz="911225">
              <a:spcBef>
                <a:spcPct val="30000"/>
              </a:spcBef>
              <a:defRPr kumimoji="1" sz="1200">
                <a:solidFill>
                  <a:schemeClr val="tx1"/>
                </a:solidFill>
                <a:latin typeface="Times New Roman" charset="0"/>
              </a:defRPr>
            </a:lvl1pPr>
            <a:lvl2pPr marL="741363" indent="-284163" defTabSz="911225">
              <a:spcBef>
                <a:spcPct val="30000"/>
              </a:spcBef>
              <a:defRPr kumimoji="1" sz="1200">
                <a:solidFill>
                  <a:schemeClr val="tx1"/>
                </a:solidFill>
                <a:latin typeface="Times New Roman" charset="0"/>
              </a:defRPr>
            </a:lvl2pPr>
            <a:lvl3pPr marL="1139825" indent="-227013" defTabSz="911225">
              <a:spcBef>
                <a:spcPct val="30000"/>
              </a:spcBef>
              <a:defRPr kumimoji="1" sz="1200">
                <a:solidFill>
                  <a:schemeClr val="tx1"/>
                </a:solidFill>
                <a:latin typeface="Times New Roman" charset="0"/>
              </a:defRPr>
            </a:lvl3pPr>
            <a:lvl4pPr marL="1597025" indent="-227013" defTabSz="911225">
              <a:spcBef>
                <a:spcPct val="30000"/>
              </a:spcBef>
              <a:defRPr kumimoji="1" sz="1200">
                <a:solidFill>
                  <a:schemeClr val="tx1"/>
                </a:solidFill>
                <a:latin typeface="Times New Roman" charset="0"/>
              </a:defRPr>
            </a:lvl4pPr>
            <a:lvl5pPr marL="2052638" indent="-227013" defTabSz="911225">
              <a:spcBef>
                <a:spcPct val="30000"/>
              </a:spcBef>
              <a:defRPr kumimoji="1" sz="1200">
                <a:solidFill>
                  <a:schemeClr val="tx1"/>
                </a:solidFill>
                <a:latin typeface="Times New Roman" charset="0"/>
              </a:defRPr>
            </a:lvl5pPr>
            <a:lvl6pPr marL="2509838" indent="-227013" defTabSz="911225" eaLnBrk="0" fontAlgn="base" hangingPunct="0">
              <a:spcBef>
                <a:spcPct val="30000"/>
              </a:spcBef>
              <a:spcAft>
                <a:spcPct val="0"/>
              </a:spcAft>
              <a:defRPr kumimoji="1" sz="1200">
                <a:solidFill>
                  <a:schemeClr val="tx1"/>
                </a:solidFill>
                <a:latin typeface="Times New Roman" charset="0"/>
              </a:defRPr>
            </a:lvl6pPr>
            <a:lvl7pPr marL="2967038" indent="-227013" defTabSz="911225" eaLnBrk="0" fontAlgn="base" hangingPunct="0">
              <a:spcBef>
                <a:spcPct val="30000"/>
              </a:spcBef>
              <a:spcAft>
                <a:spcPct val="0"/>
              </a:spcAft>
              <a:defRPr kumimoji="1" sz="1200">
                <a:solidFill>
                  <a:schemeClr val="tx1"/>
                </a:solidFill>
                <a:latin typeface="Times New Roman" charset="0"/>
              </a:defRPr>
            </a:lvl7pPr>
            <a:lvl8pPr marL="3424238" indent="-227013" defTabSz="911225" eaLnBrk="0" fontAlgn="base" hangingPunct="0">
              <a:spcBef>
                <a:spcPct val="30000"/>
              </a:spcBef>
              <a:spcAft>
                <a:spcPct val="0"/>
              </a:spcAft>
              <a:defRPr kumimoji="1" sz="1200">
                <a:solidFill>
                  <a:schemeClr val="tx1"/>
                </a:solidFill>
                <a:latin typeface="Times New Roman" charset="0"/>
              </a:defRPr>
            </a:lvl8pPr>
            <a:lvl9pPr marL="3881438" indent="-227013" defTabSz="911225" eaLnBrk="0" fontAlgn="base" hangingPunct="0">
              <a:spcBef>
                <a:spcPct val="30000"/>
              </a:spcBef>
              <a:spcAft>
                <a:spcPct val="0"/>
              </a:spcAft>
              <a:defRPr kumimoji="1" sz="1200">
                <a:solidFill>
                  <a:schemeClr val="tx1"/>
                </a:solidFill>
                <a:latin typeface="Times New Roman" charset="0"/>
              </a:defRPr>
            </a:lvl9pPr>
          </a:lstStyle>
          <a:p>
            <a:pPr>
              <a:spcBef>
                <a:spcPct val="0"/>
              </a:spcBef>
              <a:defRPr/>
            </a:pPr>
            <a:fld id="{53DE7141-C3C2-4356-977B-89B22D1B54D4}" type="slidenum">
              <a:rPr kumimoji="0" lang="en-US" altLang="de-DE" smtClean="0">
                <a:solidFill>
                  <a:srgbClr val="000000"/>
                </a:solidFill>
              </a:rPr>
              <a:pPr>
                <a:spcBef>
                  <a:spcPct val="0"/>
                </a:spcBef>
                <a:defRPr/>
              </a:pPr>
              <a:t>23</a:t>
            </a:fld>
            <a:endParaRPr kumimoji="0" lang="en-US" altLang="de-DE" smtClean="0">
              <a:solidFill>
                <a:srgbClr val="000000"/>
              </a:solidFill>
            </a:endParaRPr>
          </a:p>
        </p:txBody>
      </p:sp>
    </p:spTree>
    <p:extLst>
      <p:ext uri="{BB962C8B-B14F-4D97-AF65-F5344CB8AC3E}">
        <p14:creationId xmlns:p14="http://schemas.microsoft.com/office/powerpoint/2010/main" val="20034812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lienbildplatzhalter 1"/>
          <p:cNvSpPr>
            <a:spLocks noGrp="1" noRot="1" noChangeAspect="1" noTextEdit="1"/>
          </p:cNvSpPr>
          <p:nvPr>
            <p:ph type="sldImg"/>
          </p:nvPr>
        </p:nvSpPr>
        <p:spPr>
          <a:ln/>
        </p:spPr>
      </p:sp>
      <p:sp>
        <p:nvSpPr>
          <p:cNvPr id="63491" name="Notizenplatzhalt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endParaRPr lang="de-DE" altLang="de-DE" dirty="0" smtClean="0"/>
          </a:p>
        </p:txBody>
      </p:sp>
      <p:sp>
        <p:nvSpPr>
          <p:cNvPr id="63492"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defTabSz="911225">
              <a:spcBef>
                <a:spcPct val="30000"/>
              </a:spcBef>
              <a:defRPr kumimoji="1" sz="1200">
                <a:solidFill>
                  <a:schemeClr val="tx1"/>
                </a:solidFill>
                <a:latin typeface="Times New Roman" charset="0"/>
              </a:defRPr>
            </a:lvl1pPr>
            <a:lvl2pPr marL="741363" indent="-284163" defTabSz="911225">
              <a:spcBef>
                <a:spcPct val="30000"/>
              </a:spcBef>
              <a:defRPr kumimoji="1" sz="1200">
                <a:solidFill>
                  <a:schemeClr val="tx1"/>
                </a:solidFill>
                <a:latin typeface="Times New Roman" charset="0"/>
              </a:defRPr>
            </a:lvl2pPr>
            <a:lvl3pPr marL="1139825" indent="-227013" defTabSz="911225">
              <a:spcBef>
                <a:spcPct val="30000"/>
              </a:spcBef>
              <a:defRPr kumimoji="1" sz="1200">
                <a:solidFill>
                  <a:schemeClr val="tx1"/>
                </a:solidFill>
                <a:latin typeface="Times New Roman" charset="0"/>
              </a:defRPr>
            </a:lvl3pPr>
            <a:lvl4pPr marL="1597025" indent="-227013" defTabSz="911225">
              <a:spcBef>
                <a:spcPct val="30000"/>
              </a:spcBef>
              <a:defRPr kumimoji="1" sz="1200">
                <a:solidFill>
                  <a:schemeClr val="tx1"/>
                </a:solidFill>
                <a:latin typeface="Times New Roman" charset="0"/>
              </a:defRPr>
            </a:lvl4pPr>
            <a:lvl5pPr marL="2052638" indent="-227013" defTabSz="911225">
              <a:spcBef>
                <a:spcPct val="30000"/>
              </a:spcBef>
              <a:defRPr kumimoji="1" sz="1200">
                <a:solidFill>
                  <a:schemeClr val="tx1"/>
                </a:solidFill>
                <a:latin typeface="Times New Roman" charset="0"/>
              </a:defRPr>
            </a:lvl5pPr>
            <a:lvl6pPr marL="2509838" indent="-227013" defTabSz="911225" eaLnBrk="0" fontAlgn="base" hangingPunct="0">
              <a:spcBef>
                <a:spcPct val="30000"/>
              </a:spcBef>
              <a:spcAft>
                <a:spcPct val="0"/>
              </a:spcAft>
              <a:defRPr kumimoji="1" sz="1200">
                <a:solidFill>
                  <a:schemeClr val="tx1"/>
                </a:solidFill>
                <a:latin typeface="Times New Roman" charset="0"/>
              </a:defRPr>
            </a:lvl6pPr>
            <a:lvl7pPr marL="2967038" indent="-227013" defTabSz="911225" eaLnBrk="0" fontAlgn="base" hangingPunct="0">
              <a:spcBef>
                <a:spcPct val="30000"/>
              </a:spcBef>
              <a:spcAft>
                <a:spcPct val="0"/>
              </a:spcAft>
              <a:defRPr kumimoji="1" sz="1200">
                <a:solidFill>
                  <a:schemeClr val="tx1"/>
                </a:solidFill>
                <a:latin typeface="Times New Roman" charset="0"/>
              </a:defRPr>
            </a:lvl7pPr>
            <a:lvl8pPr marL="3424238" indent="-227013" defTabSz="911225" eaLnBrk="0" fontAlgn="base" hangingPunct="0">
              <a:spcBef>
                <a:spcPct val="30000"/>
              </a:spcBef>
              <a:spcAft>
                <a:spcPct val="0"/>
              </a:spcAft>
              <a:defRPr kumimoji="1" sz="1200">
                <a:solidFill>
                  <a:schemeClr val="tx1"/>
                </a:solidFill>
                <a:latin typeface="Times New Roman" charset="0"/>
              </a:defRPr>
            </a:lvl8pPr>
            <a:lvl9pPr marL="3881438" indent="-227013" defTabSz="911225" eaLnBrk="0" fontAlgn="base" hangingPunct="0">
              <a:spcBef>
                <a:spcPct val="30000"/>
              </a:spcBef>
              <a:spcAft>
                <a:spcPct val="0"/>
              </a:spcAft>
              <a:defRPr kumimoji="1" sz="1200">
                <a:solidFill>
                  <a:schemeClr val="tx1"/>
                </a:solidFill>
                <a:latin typeface="Times New Roman" charset="0"/>
              </a:defRPr>
            </a:lvl9pPr>
          </a:lstStyle>
          <a:p>
            <a:pPr>
              <a:spcBef>
                <a:spcPct val="0"/>
              </a:spcBef>
              <a:defRPr/>
            </a:pPr>
            <a:fld id="{946FCBC5-B526-41C9-863F-93DA565C4001}" type="slidenum">
              <a:rPr kumimoji="0" lang="en-US" altLang="de-DE" smtClean="0">
                <a:solidFill>
                  <a:srgbClr val="000000"/>
                </a:solidFill>
              </a:rPr>
              <a:pPr>
                <a:spcBef>
                  <a:spcPct val="0"/>
                </a:spcBef>
                <a:defRPr/>
              </a:pPr>
              <a:t>24</a:t>
            </a:fld>
            <a:endParaRPr kumimoji="0" lang="en-US" altLang="de-DE" smtClean="0">
              <a:solidFill>
                <a:srgbClr val="000000"/>
              </a:solidFill>
            </a:endParaRPr>
          </a:p>
        </p:txBody>
      </p:sp>
    </p:spTree>
    <p:extLst>
      <p:ext uri="{BB962C8B-B14F-4D97-AF65-F5344CB8AC3E}">
        <p14:creationId xmlns:p14="http://schemas.microsoft.com/office/powerpoint/2010/main" val="5887597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Folienbildplatzhalter 1"/>
          <p:cNvSpPr>
            <a:spLocks noGrp="1" noRot="1" noChangeAspect="1" noTextEdit="1"/>
          </p:cNvSpPr>
          <p:nvPr>
            <p:ph type="sldImg"/>
          </p:nvPr>
        </p:nvSpPr>
        <p:spPr>
          <a:ln/>
        </p:spPr>
      </p:sp>
      <p:sp>
        <p:nvSpPr>
          <p:cNvPr id="65539"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de-DE" smtClean="0"/>
              <a:t>There is a growing market for internet access by satellite, especially for regions where the telecommunication infrastructure is weak. This is true not only for rural regions but also for strongly growing mega cities e.g. Istanbul or Paris. The French satellite provider Eutelsat offers a system with data rates of up to12 Mbit / s per user. The only prerequisites for this link to the internet are </a:t>
            </a:r>
            <a:endParaRPr lang="de-DE" altLang="de-DE" smtClean="0"/>
          </a:p>
          <a:p>
            <a:r>
              <a:rPr lang="en-US" altLang="de-DE" smtClean="0"/>
              <a:t>a 30 Voltage source</a:t>
            </a:r>
            <a:endParaRPr lang="de-DE" altLang="de-DE" smtClean="0"/>
          </a:p>
          <a:p>
            <a:r>
              <a:rPr lang="en-US" altLang="de-DE" smtClean="0"/>
              <a:t>the tooway terminal with a parabolic antenna and the tooway feed with modem</a:t>
            </a:r>
            <a:endParaRPr lang="de-DE" altLang="de-DE" smtClean="0"/>
          </a:p>
          <a:p>
            <a:r>
              <a:rPr lang="en-US" altLang="de-DE" smtClean="0"/>
              <a:t>and of cause a direct view to the satellite</a:t>
            </a:r>
            <a:endParaRPr lang="de-DE" altLang="de-DE" smtClean="0"/>
          </a:p>
          <a:p>
            <a:r>
              <a:rPr lang="en-US" altLang="de-DE" smtClean="0"/>
              <a:t>The system can handle more than one million terminals in Europe, North Africa and Middle East. </a:t>
            </a:r>
            <a:endParaRPr lang="de-DE" altLang="de-DE" smtClean="0"/>
          </a:p>
          <a:p>
            <a:r>
              <a:rPr lang="en-US" altLang="de-DE" smtClean="0"/>
              <a:t>The HM has developed a so called Frequency Selective Plate (FSP), which allows the simultaneous and independent use of the antenna for TV and the described internet access. Instead of two parabolic antennas there is now only one antenna necessary. Because the product was developed for the mass market, there were tough constraints for the cost structure. Nevertheless the specifications for the Data Uplink has to be satisfied, otherwise other satellites in a geostationary orbit could be disrupted.</a:t>
            </a:r>
            <a:endParaRPr lang="de-DE" altLang="de-DE" smtClean="0"/>
          </a:p>
          <a:p>
            <a:r>
              <a:rPr lang="en-US" altLang="de-DE" smtClean="0"/>
              <a:t>The FSP is now in use in Greece, and is about to be rolled out in Turkey. Triggered by the fast and successful development at the HM, a three year project will be started a.s.a.p. Especially software for calculating the electromagnetic fields has to be developed further, a PHD student will do more research and prepare the next round of development. The project is 100 percent funded by Eutelsat. </a:t>
            </a:r>
            <a:endParaRPr lang="de-DE" altLang="de-DE" smtClean="0"/>
          </a:p>
        </p:txBody>
      </p:sp>
      <p:sp>
        <p:nvSpPr>
          <p:cNvPr id="65540"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kumimoji="1" sz="1200">
                <a:solidFill>
                  <a:schemeClr val="tx1"/>
                </a:solidFill>
                <a:latin typeface="Times New Roman" panose="02020603050405020304" pitchFamily="18" charset="0"/>
              </a:defRPr>
            </a:lvl1pPr>
            <a:lvl2pPr marL="741363" indent="-284163" defTabSz="911225">
              <a:spcBef>
                <a:spcPct val="30000"/>
              </a:spcBef>
              <a:defRPr kumimoji="1" sz="1200">
                <a:solidFill>
                  <a:schemeClr val="tx1"/>
                </a:solidFill>
                <a:latin typeface="Times New Roman" panose="02020603050405020304" pitchFamily="18" charset="0"/>
              </a:defRPr>
            </a:lvl2pPr>
            <a:lvl3pPr marL="1141413" indent="-227013" defTabSz="911225">
              <a:spcBef>
                <a:spcPct val="30000"/>
              </a:spcBef>
              <a:defRPr kumimoji="1" sz="1200">
                <a:solidFill>
                  <a:schemeClr val="tx1"/>
                </a:solidFill>
                <a:latin typeface="Times New Roman" panose="02020603050405020304" pitchFamily="18" charset="0"/>
              </a:defRPr>
            </a:lvl3pPr>
            <a:lvl4pPr marL="1598613" indent="-227013" defTabSz="911225">
              <a:spcBef>
                <a:spcPct val="30000"/>
              </a:spcBef>
              <a:defRPr kumimoji="1" sz="1200">
                <a:solidFill>
                  <a:schemeClr val="tx1"/>
                </a:solidFill>
                <a:latin typeface="Times New Roman" panose="02020603050405020304" pitchFamily="18" charset="0"/>
              </a:defRPr>
            </a:lvl4pPr>
            <a:lvl5pPr marL="2054225" indent="-227013" defTabSz="911225">
              <a:spcBef>
                <a:spcPct val="30000"/>
              </a:spcBef>
              <a:defRPr kumimoji="1" sz="1200">
                <a:solidFill>
                  <a:schemeClr val="tx1"/>
                </a:solidFill>
                <a:latin typeface="Times New Roman" panose="02020603050405020304" pitchFamily="18" charset="0"/>
              </a:defRPr>
            </a:lvl5pPr>
            <a:lvl6pPr marL="2511425" indent="-227013" defTabSz="911225" eaLnBrk="0" fontAlgn="base" hangingPunct="0">
              <a:spcBef>
                <a:spcPct val="30000"/>
              </a:spcBef>
              <a:spcAft>
                <a:spcPct val="0"/>
              </a:spcAft>
              <a:defRPr kumimoji="1" sz="1200">
                <a:solidFill>
                  <a:schemeClr val="tx1"/>
                </a:solidFill>
                <a:latin typeface="Times New Roman" panose="02020603050405020304" pitchFamily="18" charset="0"/>
              </a:defRPr>
            </a:lvl6pPr>
            <a:lvl7pPr marL="2968625" indent="-227013" defTabSz="911225" eaLnBrk="0" fontAlgn="base" hangingPunct="0">
              <a:spcBef>
                <a:spcPct val="30000"/>
              </a:spcBef>
              <a:spcAft>
                <a:spcPct val="0"/>
              </a:spcAft>
              <a:defRPr kumimoji="1" sz="1200">
                <a:solidFill>
                  <a:schemeClr val="tx1"/>
                </a:solidFill>
                <a:latin typeface="Times New Roman" panose="02020603050405020304" pitchFamily="18" charset="0"/>
              </a:defRPr>
            </a:lvl7pPr>
            <a:lvl8pPr marL="3425825" indent="-227013" defTabSz="911225" eaLnBrk="0" fontAlgn="base" hangingPunct="0">
              <a:spcBef>
                <a:spcPct val="30000"/>
              </a:spcBef>
              <a:spcAft>
                <a:spcPct val="0"/>
              </a:spcAft>
              <a:defRPr kumimoji="1" sz="1200">
                <a:solidFill>
                  <a:schemeClr val="tx1"/>
                </a:solidFill>
                <a:latin typeface="Times New Roman" panose="02020603050405020304" pitchFamily="18" charset="0"/>
              </a:defRPr>
            </a:lvl8pPr>
            <a:lvl9pPr marL="3883025" indent="-227013" defTabSz="911225"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eaLnBrk="1" hangingPunct="1">
              <a:spcBef>
                <a:spcPct val="0"/>
              </a:spcBef>
            </a:pPr>
            <a:fld id="{136922F4-75E9-43FD-8330-1B0A5BE00FDB}" type="slidenum">
              <a:rPr kumimoji="0" lang="de-DE" altLang="de-DE">
                <a:solidFill>
                  <a:srgbClr val="000000"/>
                </a:solidFill>
                <a:latin typeface="Arial" panose="020B0604020202020204" pitchFamily="34" charset="0"/>
                <a:cs typeface="Arial" panose="020B0604020202020204" pitchFamily="34" charset="0"/>
              </a:rPr>
              <a:pPr eaLnBrk="1" hangingPunct="1">
                <a:spcBef>
                  <a:spcPct val="0"/>
                </a:spcBef>
              </a:pPr>
              <a:t>25</a:t>
            </a:fld>
            <a:endParaRPr kumimoji="0" lang="de-DE" altLang="de-DE">
              <a:solidFill>
                <a:srgbClr val="000000"/>
              </a:solidFill>
              <a:latin typeface="Arial" panose="020B0604020202020204" pitchFamily="34" charset="0"/>
              <a:cs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Folienbildplatzhalter 1"/>
          <p:cNvSpPr>
            <a:spLocks noGrp="1" noRot="1" noChangeAspect="1" noTextEdit="1"/>
          </p:cNvSpPr>
          <p:nvPr>
            <p:ph type="sldImg"/>
          </p:nvPr>
        </p:nvSpPr>
        <p:spPr>
          <a:ln/>
        </p:spPr>
      </p:sp>
      <p:sp>
        <p:nvSpPr>
          <p:cNvPr id="67587"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de-DE" smtClean="0"/>
              <a:t>This project is funded by the BMBF. The goal is the development of an antenna system for a high data link between a satellite on a low orbit and a satellite on a geostationary orbit. </a:t>
            </a:r>
            <a:endParaRPr lang="de-DE" altLang="de-DE" smtClean="0"/>
          </a:p>
          <a:p>
            <a:r>
              <a:rPr lang="en-US" altLang="de-DE" smtClean="0"/>
              <a:t>Partners are </a:t>
            </a:r>
            <a:endParaRPr lang="de-DE" altLang="de-DE" smtClean="0"/>
          </a:p>
          <a:p>
            <a:r>
              <a:rPr lang="en-US" altLang="de-DE" smtClean="0"/>
              <a:t>Airbus (earlier EADS Astrium GmbH)</a:t>
            </a:r>
            <a:endParaRPr lang="de-DE" altLang="de-DE" smtClean="0"/>
          </a:p>
          <a:p>
            <a:r>
              <a:rPr lang="en-US" altLang="de-DE" smtClean="0"/>
              <a:t>Institute for Mobil and  Satellite Communication IMST GmbH</a:t>
            </a:r>
            <a:endParaRPr lang="de-DE" altLang="de-DE" smtClean="0"/>
          </a:p>
          <a:p>
            <a:r>
              <a:rPr lang="en-US" altLang="de-DE" smtClean="0"/>
              <a:t>Institute for light weight construction, Technical University of Munich TUM </a:t>
            </a:r>
            <a:endParaRPr lang="de-DE" altLang="de-DE" smtClean="0"/>
          </a:p>
          <a:p>
            <a:r>
              <a:rPr lang="de-DE" altLang="de-DE" smtClean="0"/>
              <a:t>Deutsches Zentrum für Luft- und Raumfahrt DLR</a:t>
            </a:r>
          </a:p>
          <a:p>
            <a:r>
              <a:rPr lang="en-US" altLang="de-DE" smtClean="0"/>
              <a:t>The lab for Satcom will perform the measurements of the antenna, where very high precision is required. A space qualified system is expected to be up and running in summer 2015.</a:t>
            </a:r>
            <a:endParaRPr lang="de-DE" altLang="de-DE" smtClean="0"/>
          </a:p>
          <a:p>
            <a:pPr>
              <a:spcBef>
                <a:spcPct val="0"/>
              </a:spcBef>
            </a:pPr>
            <a:endParaRPr lang="de-DE" altLang="de-DE" smtClean="0"/>
          </a:p>
        </p:txBody>
      </p:sp>
      <p:sp>
        <p:nvSpPr>
          <p:cNvPr id="67588"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kumimoji="1" sz="1200">
                <a:solidFill>
                  <a:schemeClr val="tx1"/>
                </a:solidFill>
                <a:latin typeface="Times New Roman" panose="02020603050405020304" pitchFamily="18" charset="0"/>
              </a:defRPr>
            </a:lvl1pPr>
            <a:lvl2pPr marL="741363" indent="-284163" defTabSz="911225">
              <a:spcBef>
                <a:spcPct val="30000"/>
              </a:spcBef>
              <a:defRPr kumimoji="1" sz="1200">
                <a:solidFill>
                  <a:schemeClr val="tx1"/>
                </a:solidFill>
                <a:latin typeface="Times New Roman" panose="02020603050405020304" pitchFamily="18" charset="0"/>
              </a:defRPr>
            </a:lvl2pPr>
            <a:lvl3pPr marL="1141413" indent="-227013" defTabSz="911225">
              <a:spcBef>
                <a:spcPct val="30000"/>
              </a:spcBef>
              <a:defRPr kumimoji="1" sz="1200">
                <a:solidFill>
                  <a:schemeClr val="tx1"/>
                </a:solidFill>
                <a:latin typeface="Times New Roman" panose="02020603050405020304" pitchFamily="18" charset="0"/>
              </a:defRPr>
            </a:lvl3pPr>
            <a:lvl4pPr marL="1598613" indent="-227013" defTabSz="911225">
              <a:spcBef>
                <a:spcPct val="30000"/>
              </a:spcBef>
              <a:defRPr kumimoji="1" sz="1200">
                <a:solidFill>
                  <a:schemeClr val="tx1"/>
                </a:solidFill>
                <a:latin typeface="Times New Roman" panose="02020603050405020304" pitchFamily="18" charset="0"/>
              </a:defRPr>
            </a:lvl4pPr>
            <a:lvl5pPr marL="2054225" indent="-227013" defTabSz="911225">
              <a:spcBef>
                <a:spcPct val="30000"/>
              </a:spcBef>
              <a:defRPr kumimoji="1" sz="1200">
                <a:solidFill>
                  <a:schemeClr val="tx1"/>
                </a:solidFill>
                <a:latin typeface="Times New Roman" panose="02020603050405020304" pitchFamily="18" charset="0"/>
              </a:defRPr>
            </a:lvl5pPr>
            <a:lvl6pPr marL="2511425" indent="-227013" defTabSz="911225" eaLnBrk="0" fontAlgn="base" hangingPunct="0">
              <a:spcBef>
                <a:spcPct val="30000"/>
              </a:spcBef>
              <a:spcAft>
                <a:spcPct val="0"/>
              </a:spcAft>
              <a:defRPr kumimoji="1" sz="1200">
                <a:solidFill>
                  <a:schemeClr val="tx1"/>
                </a:solidFill>
                <a:latin typeface="Times New Roman" panose="02020603050405020304" pitchFamily="18" charset="0"/>
              </a:defRPr>
            </a:lvl6pPr>
            <a:lvl7pPr marL="2968625" indent="-227013" defTabSz="911225" eaLnBrk="0" fontAlgn="base" hangingPunct="0">
              <a:spcBef>
                <a:spcPct val="30000"/>
              </a:spcBef>
              <a:spcAft>
                <a:spcPct val="0"/>
              </a:spcAft>
              <a:defRPr kumimoji="1" sz="1200">
                <a:solidFill>
                  <a:schemeClr val="tx1"/>
                </a:solidFill>
                <a:latin typeface="Times New Roman" panose="02020603050405020304" pitchFamily="18" charset="0"/>
              </a:defRPr>
            </a:lvl7pPr>
            <a:lvl8pPr marL="3425825" indent="-227013" defTabSz="911225" eaLnBrk="0" fontAlgn="base" hangingPunct="0">
              <a:spcBef>
                <a:spcPct val="30000"/>
              </a:spcBef>
              <a:spcAft>
                <a:spcPct val="0"/>
              </a:spcAft>
              <a:defRPr kumimoji="1" sz="1200">
                <a:solidFill>
                  <a:schemeClr val="tx1"/>
                </a:solidFill>
                <a:latin typeface="Times New Roman" panose="02020603050405020304" pitchFamily="18" charset="0"/>
              </a:defRPr>
            </a:lvl8pPr>
            <a:lvl9pPr marL="3883025" indent="-227013" defTabSz="911225"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eaLnBrk="1" hangingPunct="1">
              <a:spcBef>
                <a:spcPct val="0"/>
              </a:spcBef>
            </a:pPr>
            <a:fld id="{4700D589-94F2-4D21-B20E-681576ACA611}" type="slidenum">
              <a:rPr kumimoji="0" lang="de-DE" altLang="de-DE">
                <a:solidFill>
                  <a:srgbClr val="000000"/>
                </a:solidFill>
                <a:latin typeface="Arial" panose="020B0604020202020204" pitchFamily="34" charset="0"/>
                <a:cs typeface="Arial" panose="020B0604020202020204" pitchFamily="34" charset="0"/>
              </a:rPr>
              <a:pPr eaLnBrk="1" hangingPunct="1">
                <a:spcBef>
                  <a:spcPct val="0"/>
                </a:spcBef>
              </a:pPr>
              <a:t>26</a:t>
            </a:fld>
            <a:endParaRPr kumimoji="0" lang="de-DE" altLang="de-DE">
              <a:solidFill>
                <a:srgbClr val="000000"/>
              </a:solidFill>
              <a:latin typeface="Arial" panose="020B0604020202020204" pitchFamily="34" charset="0"/>
              <a:cs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Folienbildplatzhalter 1"/>
          <p:cNvSpPr>
            <a:spLocks noGrp="1" noRot="1" noChangeAspect="1" noTextEdit="1"/>
          </p:cNvSpPr>
          <p:nvPr>
            <p:ph type="sldImg"/>
          </p:nvPr>
        </p:nvSpPr>
        <p:spPr>
          <a:ln/>
        </p:spPr>
      </p:sp>
      <p:sp>
        <p:nvSpPr>
          <p:cNvPr id="69635"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de-DE" smtClean="0"/>
              <a:t>The project NetQoS analyzes issues in Quality of Service (QoS) and Quality of Experience (QoE) of heterogeneous communication networks in user-accessible signal layers. These networks consist of different sub networks .e.g. a video stream comes over internet, a UMTS/LTE connection followed by a WLAN connection. Based on measurements, statistical models of the sub network and the complete network will be generated using Hidden Markov Models (HMM). With these models, a method will be developed to estimate in which network problems are originated and to classify the characteristics (e. g. the channel fading in the mobile section). This method will be implemented as heterogeneous QoS measurement system in a client-server solution.</a:t>
            </a:r>
            <a:endParaRPr lang="de-DE" altLang="de-DE" b="1" smtClean="0"/>
          </a:p>
          <a:p>
            <a:r>
              <a:rPr lang="en-US" altLang="de-DE" smtClean="0"/>
              <a:t>In addition, a network emulator will be created using the statistical models. With it, a complete heterogeneous network can be simulated in the laboratory.</a:t>
            </a:r>
            <a:endParaRPr lang="de-DE" altLang="de-DE" b="1" smtClean="0"/>
          </a:p>
          <a:p>
            <a:r>
              <a:rPr lang="en-US" altLang="de-DE" smtClean="0"/>
              <a:t>The project based on the predecessor project MobQoS is promoted by the BMBF and will be carried out in cooperation with industrial partners.</a:t>
            </a:r>
            <a:endParaRPr lang="de-DE" altLang="de-DE" smtClean="0"/>
          </a:p>
        </p:txBody>
      </p:sp>
      <p:sp>
        <p:nvSpPr>
          <p:cNvPr id="69636"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kumimoji="1" sz="1200">
                <a:solidFill>
                  <a:schemeClr val="tx1"/>
                </a:solidFill>
                <a:latin typeface="Times New Roman" panose="02020603050405020304" pitchFamily="18" charset="0"/>
              </a:defRPr>
            </a:lvl1pPr>
            <a:lvl2pPr marL="741363" indent="-284163" defTabSz="911225">
              <a:spcBef>
                <a:spcPct val="30000"/>
              </a:spcBef>
              <a:defRPr kumimoji="1" sz="1200">
                <a:solidFill>
                  <a:schemeClr val="tx1"/>
                </a:solidFill>
                <a:latin typeface="Times New Roman" panose="02020603050405020304" pitchFamily="18" charset="0"/>
              </a:defRPr>
            </a:lvl2pPr>
            <a:lvl3pPr marL="1139825" indent="-227013" defTabSz="911225">
              <a:spcBef>
                <a:spcPct val="30000"/>
              </a:spcBef>
              <a:defRPr kumimoji="1" sz="1200">
                <a:solidFill>
                  <a:schemeClr val="tx1"/>
                </a:solidFill>
                <a:latin typeface="Times New Roman" panose="02020603050405020304" pitchFamily="18" charset="0"/>
              </a:defRPr>
            </a:lvl3pPr>
            <a:lvl4pPr marL="1597025" indent="-227013" defTabSz="911225">
              <a:spcBef>
                <a:spcPct val="30000"/>
              </a:spcBef>
              <a:defRPr kumimoji="1" sz="1200">
                <a:solidFill>
                  <a:schemeClr val="tx1"/>
                </a:solidFill>
                <a:latin typeface="Times New Roman" panose="02020603050405020304" pitchFamily="18" charset="0"/>
              </a:defRPr>
            </a:lvl4pPr>
            <a:lvl5pPr marL="2052638" indent="-227013" defTabSz="911225">
              <a:spcBef>
                <a:spcPct val="30000"/>
              </a:spcBef>
              <a:defRPr kumimoji="1" sz="1200">
                <a:solidFill>
                  <a:schemeClr val="tx1"/>
                </a:solidFill>
                <a:latin typeface="Times New Roman" panose="02020603050405020304" pitchFamily="18" charset="0"/>
              </a:defRPr>
            </a:lvl5pPr>
            <a:lvl6pPr marL="2509838" indent="-227013" defTabSz="911225" eaLnBrk="0" fontAlgn="base" hangingPunct="0">
              <a:spcBef>
                <a:spcPct val="30000"/>
              </a:spcBef>
              <a:spcAft>
                <a:spcPct val="0"/>
              </a:spcAft>
              <a:defRPr kumimoji="1" sz="1200">
                <a:solidFill>
                  <a:schemeClr val="tx1"/>
                </a:solidFill>
                <a:latin typeface="Times New Roman" panose="02020603050405020304" pitchFamily="18" charset="0"/>
              </a:defRPr>
            </a:lvl6pPr>
            <a:lvl7pPr marL="2967038" indent="-227013" defTabSz="911225" eaLnBrk="0" fontAlgn="base" hangingPunct="0">
              <a:spcBef>
                <a:spcPct val="30000"/>
              </a:spcBef>
              <a:spcAft>
                <a:spcPct val="0"/>
              </a:spcAft>
              <a:defRPr kumimoji="1" sz="1200">
                <a:solidFill>
                  <a:schemeClr val="tx1"/>
                </a:solidFill>
                <a:latin typeface="Times New Roman" panose="02020603050405020304" pitchFamily="18" charset="0"/>
              </a:defRPr>
            </a:lvl7pPr>
            <a:lvl8pPr marL="3424238" indent="-227013" defTabSz="911225" eaLnBrk="0" fontAlgn="base" hangingPunct="0">
              <a:spcBef>
                <a:spcPct val="30000"/>
              </a:spcBef>
              <a:spcAft>
                <a:spcPct val="0"/>
              </a:spcAft>
              <a:defRPr kumimoji="1" sz="1200">
                <a:solidFill>
                  <a:schemeClr val="tx1"/>
                </a:solidFill>
                <a:latin typeface="Times New Roman" panose="02020603050405020304" pitchFamily="18" charset="0"/>
              </a:defRPr>
            </a:lvl8pPr>
            <a:lvl9pPr marL="3881438" indent="-227013" defTabSz="911225"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eaLnBrk="1" hangingPunct="1">
              <a:spcBef>
                <a:spcPct val="0"/>
              </a:spcBef>
            </a:pPr>
            <a:fld id="{056F6D58-30FE-4382-B5FD-6A70E1EF8E8F}" type="slidenum">
              <a:rPr kumimoji="0" lang="de-DE" altLang="de-DE">
                <a:solidFill>
                  <a:srgbClr val="000000"/>
                </a:solidFill>
                <a:latin typeface="Arial" panose="020B0604020202020204" pitchFamily="34" charset="0"/>
                <a:cs typeface="Arial" panose="020B0604020202020204" pitchFamily="34" charset="0"/>
              </a:rPr>
              <a:pPr eaLnBrk="1" hangingPunct="1">
                <a:spcBef>
                  <a:spcPct val="0"/>
                </a:spcBef>
              </a:pPr>
              <a:t>27</a:t>
            </a:fld>
            <a:endParaRPr kumimoji="0" lang="de-DE" altLang="de-DE">
              <a:solidFill>
                <a:srgbClr val="000000"/>
              </a:solidFill>
              <a:latin typeface="Arial" panose="020B0604020202020204" pitchFamily="34" charset="0"/>
              <a:cs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Folienbildplatzhalter 1"/>
          <p:cNvSpPr>
            <a:spLocks noGrp="1" noRot="1" noChangeAspect="1" noTextEdit="1"/>
          </p:cNvSpPr>
          <p:nvPr>
            <p:ph type="sldImg"/>
          </p:nvPr>
        </p:nvSpPr>
        <p:spPr>
          <a:ln/>
        </p:spPr>
      </p:sp>
      <p:sp>
        <p:nvSpPr>
          <p:cNvPr id="71683"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a:spcBef>
                <a:spcPct val="0"/>
              </a:spcBef>
            </a:pPr>
            <a:endParaRPr lang="de-DE" altLang="de-DE" smtClean="0"/>
          </a:p>
        </p:txBody>
      </p:sp>
      <p:sp>
        <p:nvSpPr>
          <p:cNvPr id="71684"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kumimoji="1" sz="1200">
                <a:solidFill>
                  <a:schemeClr val="tx1"/>
                </a:solidFill>
                <a:latin typeface="Times New Roman" panose="02020603050405020304" pitchFamily="18" charset="0"/>
              </a:defRPr>
            </a:lvl1pPr>
            <a:lvl2pPr marL="741363" indent="-284163" defTabSz="911225">
              <a:spcBef>
                <a:spcPct val="30000"/>
              </a:spcBef>
              <a:defRPr kumimoji="1" sz="1200">
                <a:solidFill>
                  <a:schemeClr val="tx1"/>
                </a:solidFill>
                <a:latin typeface="Times New Roman" panose="02020603050405020304" pitchFamily="18" charset="0"/>
              </a:defRPr>
            </a:lvl2pPr>
            <a:lvl3pPr marL="1139825" indent="-227013" defTabSz="911225">
              <a:spcBef>
                <a:spcPct val="30000"/>
              </a:spcBef>
              <a:defRPr kumimoji="1" sz="1200">
                <a:solidFill>
                  <a:schemeClr val="tx1"/>
                </a:solidFill>
                <a:latin typeface="Times New Roman" panose="02020603050405020304" pitchFamily="18" charset="0"/>
              </a:defRPr>
            </a:lvl3pPr>
            <a:lvl4pPr marL="1597025" indent="-227013" defTabSz="911225">
              <a:spcBef>
                <a:spcPct val="30000"/>
              </a:spcBef>
              <a:defRPr kumimoji="1" sz="1200">
                <a:solidFill>
                  <a:schemeClr val="tx1"/>
                </a:solidFill>
                <a:latin typeface="Times New Roman" panose="02020603050405020304" pitchFamily="18" charset="0"/>
              </a:defRPr>
            </a:lvl4pPr>
            <a:lvl5pPr marL="2052638" indent="-227013" defTabSz="911225">
              <a:spcBef>
                <a:spcPct val="30000"/>
              </a:spcBef>
              <a:defRPr kumimoji="1" sz="1200">
                <a:solidFill>
                  <a:schemeClr val="tx1"/>
                </a:solidFill>
                <a:latin typeface="Times New Roman" panose="02020603050405020304" pitchFamily="18" charset="0"/>
              </a:defRPr>
            </a:lvl5pPr>
            <a:lvl6pPr marL="2509838" indent="-227013" defTabSz="911225" eaLnBrk="0" fontAlgn="base" hangingPunct="0">
              <a:spcBef>
                <a:spcPct val="30000"/>
              </a:spcBef>
              <a:spcAft>
                <a:spcPct val="0"/>
              </a:spcAft>
              <a:defRPr kumimoji="1" sz="1200">
                <a:solidFill>
                  <a:schemeClr val="tx1"/>
                </a:solidFill>
                <a:latin typeface="Times New Roman" panose="02020603050405020304" pitchFamily="18" charset="0"/>
              </a:defRPr>
            </a:lvl6pPr>
            <a:lvl7pPr marL="2967038" indent="-227013" defTabSz="911225" eaLnBrk="0" fontAlgn="base" hangingPunct="0">
              <a:spcBef>
                <a:spcPct val="30000"/>
              </a:spcBef>
              <a:spcAft>
                <a:spcPct val="0"/>
              </a:spcAft>
              <a:defRPr kumimoji="1" sz="1200">
                <a:solidFill>
                  <a:schemeClr val="tx1"/>
                </a:solidFill>
                <a:latin typeface="Times New Roman" panose="02020603050405020304" pitchFamily="18" charset="0"/>
              </a:defRPr>
            </a:lvl7pPr>
            <a:lvl8pPr marL="3424238" indent="-227013" defTabSz="911225" eaLnBrk="0" fontAlgn="base" hangingPunct="0">
              <a:spcBef>
                <a:spcPct val="30000"/>
              </a:spcBef>
              <a:spcAft>
                <a:spcPct val="0"/>
              </a:spcAft>
              <a:defRPr kumimoji="1" sz="1200">
                <a:solidFill>
                  <a:schemeClr val="tx1"/>
                </a:solidFill>
                <a:latin typeface="Times New Roman" panose="02020603050405020304" pitchFamily="18" charset="0"/>
              </a:defRPr>
            </a:lvl8pPr>
            <a:lvl9pPr marL="3881438" indent="-227013" defTabSz="911225"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eaLnBrk="1" hangingPunct="1">
              <a:spcBef>
                <a:spcPct val="0"/>
              </a:spcBef>
            </a:pPr>
            <a:fld id="{F598395A-960C-4E30-9122-9637B9BA7412}" type="slidenum">
              <a:rPr kumimoji="0" lang="de-DE" altLang="de-DE">
                <a:solidFill>
                  <a:srgbClr val="000000"/>
                </a:solidFill>
                <a:latin typeface="Arial" panose="020B0604020202020204" pitchFamily="34" charset="0"/>
                <a:cs typeface="Arial" panose="020B0604020202020204" pitchFamily="34" charset="0"/>
              </a:rPr>
              <a:pPr eaLnBrk="1" hangingPunct="1">
                <a:spcBef>
                  <a:spcPct val="0"/>
                </a:spcBef>
              </a:pPr>
              <a:t>28</a:t>
            </a:fld>
            <a:endParaRPr kumimoji="0" lang="de-DE" altLang="de-DE">
              <a:solidFill>
                <a:srgbClr val="000000"/>
              </a:solidFill>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-280 </a:t>
            </a:r>
            <a:r>
              <a:rPr lang="de-DE" dirty="0" err="1" smtClean="0"/>
              <a:t>listed</a:t>
            </a:r>
            <a:r>
              <a:rPr lang="de-DE" baseline="0" dirty="0" smtClean="0"/>
              <a:t> </a:t>
            </a:r>
            <a:r>
              <a:rPr lang="de-DE" baseline="0" dirty="0" err="1" smtClean="0"/>
              <a:t>industrial</a:t>
            </a:r>
            <a:r>
              <a:rPr lang="de-DE" baseline="0" dirty="0" smtClean="0"/>
              <a:t> </a:t>
            </a:r>
            <a:r>
              <a:rPr lang="de-DE" baseline="0" dirty="0" err="1" smtClean="0"/>
              <a:t>partners</a:t>
            </a:r>
            <a:r>
              <a:rPr lang="de-DE" baseline="0" dirty="0" smtClean="0"/>
              <a:t> </a:t>
            </a:r>
            <a:r>
              <a:rPr lang="de-DE" baseline="0" dirty="0" err="1" smtClean="0"/>
              <a:t>which</a:t>
            </a:r>
            <a:r>
              <a:rPr lang="de-DE" baseline="0" dirty="0" smtClean="0"/>
              <a:t> </a:t>
            </a:r>
            <a:r>
              <a:rPr lang="de-DE" baseline="0" dirty="0" err="1" smtClean="0"/>
              <a:t>are</a:t>
            </a:r>
            <a:r>
              <a:rPr lang="de-DE" baseline="0" dirty="0" smtClean="0"/>
              <a:t> </a:t>
            </a:r>
            <a:r>
              <a:rPr lang="de-DE" baseline="0" dirty="0" err="1" smtClean="0"/>
              <a:t>valided</a:t>
            </a:r>
            <a:r>
              <a:rPr lang="de-DE" baseline="0" dirty="0" smtClean="0"/>
              <a:t> </a:t>
            </a:r>
            <a:r>
              <a:rPr lang="de-DE" baseline="0" dirty="0" err="1" smtClean="0"/>
              <a:t>to</a:t>
            </a:r>
            <a:r>
              <a:rPr lang="de-DE" baseline="0" dirty="0" smtClean="0"/>
              <a:t> </a:t>
            </a:r>
            <a:r>
              <a:rPr lang="de-DE" baseline="0" dirty="0" err="1" smtClean="0"/>
              <a:t>take</a:t>
            </a:r>
            <a:r>
              <a:rPr lang="de-DE" baseline="0" dirty="0" smtClean="0"/>
              <a:t> </a:t>
            </a:r>
            <a:r>
              <a:rPr lang="de-DE" baseline="0" dirty="0" err="1" smtClean="0"/>
              <a:t>studends</a:t>
            </a:r>
            <a:r>
              <a:rPr lang="de-DE" baseline="0" dirty="0" smtClean="0"/>
              <a:t> </a:t>
            </a:r>
            <a:r>
              <a:rPr lang="de-DE" baseline="0" dirty="0" err="1" smtClean="0"/>
              <a:t>for</a:t>
            </a:r>
            <a:r>
              <a:rPr lang="de-DE" baseline="0" dirty="0" smtClean="0"/>
              <a:t>  a </a:t>
            </a:r>
            <a:r>
              <a:rPr lang="de-DE" baseline="0" dirty="0" err="1" smtClean="0"/>
              <a:t>industrial</a:t>
            </a:r>
            <a:r>
              <a:rPr lang="de-DE" baseline="0" dirty="0" smtClean="0"/>
              <a:t> </a:t>
            </a:r>
            <a:r>
              <a:rPr lang="de-DE" baseline="0" dirty="0" err="1" smtClean="0"/>
              <a:t>training</a:t>
            </a:r>
            <a:r>
              <a:rPr lang="de-DE" baseline="0" dirty="0" smtClean="0"/>
              <a:t> </a:t>
            </a:r>
            <a:r>
              <a:rPr lang="de-DE" baseline="0" dirty="0" err="1" smtClean="0"/>
              <a:t>period</a:t>
            </a:r>
            <a:r>
              <a:rPr lang="de-DE" baseline="0" dirty="0" smtClean="0"/>
              <a:t>, </a:t>
            </a:r>
            <a:r>
              <a:rPr lang="de-DE" baseline="0" dirty="0" err="1" smtClean="0"/>
              <a:t>there</a:t>
            </a:r>
            <a:r>
              <a:rPr lang="de-DE" baseline="0" dirty="0" smtClean="0"/>
              <a:t> </a:t>
            </a:r>
            <a:r>
              <a:rPr lang="de-DE" baseline="0" dirty="0" err="1" smtClean="0"/>
              <a:t>is</a:t>
            </a:r>
            <a:r>
              <a:rPr lang="de-DE" baseline="0" dirty="0" smtClean="0"/>
              <a:t> a </a:t>
            </a:r>
            <a:r>
              <a:rPr lang="de-DE" baseline="0" dirty="0" err="1" smtClean="0"/>
              <a:t>standardized</a:t>
            </a:r>
            <a:r>
              <a:rPr lang="de-DE" baseline="0" dirty="0" smtClean="0"/>
              <a:t> </a:t>
            </a:r>
            <a:r>
              <a:rPr lang="de-DE" baseline="0" dirty="0" err="1" smtClean="0"/>
              <a:t>contract</a:t>
            </a:r>
            <a:r>
              <a:rPr lang="de-DE" baseline="0" dirty="0" smtClean="0"/>
              <a:t> </a:t>
            </a:r>
            <a:r>
              <a:rPr lang="de-DE" baseline="0" dirty="0" err="1" smtClean="0"/>
              <a:t>which</a:t>
            </a:r>
            <a:r>
              <a:rPr lang="de-DE" baseline="0" dirty="0" smtClean="0"/>
              <a:t> </a:t>
            </a:r>
            <a:r>
              <a:rPr lang="de-DE" baseline="0" dirty="0" err="1" smtClean="0"/>
              <a:t>is</a:t>
            </a:r>
            <a:r>
              <a:rPr lang="de-DE" baseline="0" dirty="0" smtClean="0"/>
              <a:t> </a:t>
            </a:r>
            <a:r>
              <a:rPr lang="de-DE" baseline="0" dirty="0" err="1" smtClean="0"/>
              <a:t>signed</a:t>
            </a:r>
            <a:r>
              <a:rPr lang="de-DE" baseline="0" dirty="0" smtClean="0"/>
              <a:t> </a:t>
            </a:r>
            <a:r>
              <a:rPr lang="de-DE" baseline="0" dirty="0" err="1" smtClean="0"/>
              <a:t>by</a:t>
            </a:r>
            <a:r>
              <a:rPr lang="de-DE" baseline="0" dirty="0" smtClean="0"/>
              <a:t> </a:t>
            </a:r>
            <a:r>
              <a:rPr lang="de-DE" baseline="0" dirty="0" err="1" smtClean="0"/>
              <a:t>the</a:t>
            </a:r>
            <a:r>
              <a:rPr lang="de-DE" baseline="0" dirty="0" smtClean="0"/>
              <a:t> </a:t>
            </a:r>
            <a:r>
              <a:rPr lang="de-DE" baseline="0" dirty="0" err="1" smtClean="0"/>
              <a:t>industrial</a:t>
            </a:r>
            <a:r>
              <a:rPr lang="de-DE" baseline="0" dirty="0" smtClean="0"/>
              <a:t> </a:t>
            </a:r>
            <a:r>
              <a:rPr lang="de-DE" baseline="0" dirty="0" err="1" smtClean="0"/>
              <a:t>partner</a:t>
            </a:r>
            <a:r>
              <a:rPr lang="de-DE" baseline="0" dirty="0" smtClean="0"/>
              <a:t>, </a:t>
            </a:r>
            <a:r>
              <a:rPr lang="de-DE" baseline="0" dirty="0" err="1" smtClean="0"/>
              <a:t>student</a:t>
            </a:r>
            <a:r>
              <a:rPr lang="de-DE" baseline="0" dirty="0" smtClean="0"/>
              <a:t> </a:t>
            </a:r>
            <a:r>
              <a:rPr lang="de-DE" baseline="0" dirty="0" err="1" smtClean="0"/>
              <a:t>and</a:t>
            </a:r>
            <a:r>
              <a:rPr lang="de-DE" baseline="0" dirty="0" smtClean="0"/>
              <a:t> </a:t>
            </a:r>
            <a:r>
              <a:rPr lang="de-DE" baseline="0" dirty="0" err="1" smtClean="0"/>
              <a:t>us</a:t>
            </a:r>
            <a:r>
              <a:rPr lang="de-DE" baseline="0" dirty="0" smtClean="0"/>
              <a:t>.</a:t>
            </a:r>
          </a:p>
          <a:p>
            <a:r>
              <a:rPr lang="de-DE" baseline="0" dirty="0" smtClean="0"/>
              <a:t>-TI </a:t>
            </a:r>
            <a:r>
              <a:rPr lang="de-DE" baseline="0" dirty="0" err="1" smtClean="0"/>
              <a:t>computer</a:t>
            </a:r>
            <a:r>
              <a:rPr lang="de-DE" baseline="0" dirty="0" smtClean="0"/>
              <a:t> </a:t>
            </a:r>
            <a:r>
              <a:rPr lang="de-DE" baseline="0" dirty="0" err="1" smtClean="0"/>
              <a:t>engineering</a:t>
            </a:r>
            <a:endParaRPr lang="de-DE" baseline="0" dirty="0" smtClean="0"/>
          </a:p>
          <a:p>
            <a:r>
              <a:rPr lang="de-DE" baseline="0" dirty="0" smtClean="0"/>
              <a:t>-AT </a:t>
            </a:r>
            <a:r>
              <a:rPr lang="de-DE" baseline="0" dirty="0" err="1" smtClean="0"/>
              <a:t>automation</a:t>
            </a:r>
            <a:endParaRPr lang="de-DE" baseline="0" dirty="0" smtClean="0"/>
          </a:p>
          <a:p>
            <a:r>
              <a:rPr lang="de-DE" baseline="0" dirty="0" smtClean="0"/>
              <a:t>-KT </a:t>
            </a:r>
            <a:r>
              <a:rPr lang="de-DE" baseline="0" dirty="0" err="1" smtClean="0"/>
              <a:t>information</a:t>
            </a:r>
            <a:r>
              <a:rPr lang="de-DE" baseline="0" dirty="0" smtClean="0"/>
              <a:t> aka </a:t>
            </a:r>
            <a:r>
              <a:rPr lang="de-DE" baseline="0" dirty="0" err="1" smtClean="0"/>
              <a:t>communication</a:t>
            </a:r>
            <a:r>
              <a:rPr lang="de-DE" baseline="0" dirty="0" smtClean="0"/>
              <a:t> </a:t>
            </a:r>
            <a:r>
              <a:rPr lang="de-DE" baseline="0" dirty="0" err="1" smtClean="0"/>
              <a:t>technology</a:t>
            </a:r>
            <a:endParaRPr lang="de-DE" baseline="0" dirty="0" smtClean="0"/>
          </a:p>
          <a:p>
            <a:r>
              <a:rPr lang="de-DE" baseline="0" dirty="0" smtClean="0"/>
              <a:t>-AE </a:t>
            </a:r>
            <a:r>
              <a:rPr lang="de-DE" baseline="0" dirty="0" err="1" smtClean="0"/>
              <a:t>general</a:t>
            </a:r>
            <a:r>
              <a:rPr lang="de-DE" baseline="0" dirty="0" smtClean="0"/>
              <a:t> </a:t>
            </a:r>
            <a:r>
              <a:rPr lang="de-DE" baseline="0" dirty="0" err="1" smtClean="0"/>
              <a:t>studies</a:t>
            </a:r>
            <a:r>
              <a:rPr lang="de-DE" baseline="0" dirty="0" smtClean="0"/>
              <a:t> </a:t>
            </a:r>
            <a:r>
              <a:rPr lang="de-DE" baseline="0" dirty="0" err="1" smtClean="0"/>
              <a:t>electical</a:t>
            </a:r>
            <a:r>
              <a:rPr lang="de-DE" baseline="0" dirty="0" smtClean="0"/>
              <a:t> </a:t>
            </a:r>
            <a:r>
              <a:rPr lang="de-DE" baseline="0" dirty="0" err="1" smtClean="0"/>
              <a:t>engineering</a:t>
            </a:r>
            <a:endParaRPr lang="de-DE" dirty="0"/>
          </a:p>
        </p:txBody>
      </p:sp>
      <p:sp>
        <p:nvSpPr>
          <p:cNvPr id="4" name="Foliennummernplatzhalter 3"/>
          <p:cNvSpPr>
            <a:spLocks noGrp="1"/>
          </p:cNvSpPr>
          <p:nvPr>
            <p:ph type="sldNum" sz="quarter" idx="10"/>
          </p:nvPr>
        </p:nvSpPr>
        <p:spPr/>
        <p:txBody>
          <a:bodyPr/>
          <a:lstStyle/>
          <a:p>
            <a:pPr>
              <a:defRPr/>
            </a:pPr>
            <a:fld id="{D25D5015-6349-4D47-B5FB-A0DB48EE65FD}" type="slidenum">
              <a:rPr lang="en-US" altLang="de-DE" smtClean="0"/>
              <a:pPr>
                <a:defRPr/>
              </a:pPr>
              <a:t>4</a:t>
            </a:fld>
            <a:endParaRPr lang="en-US" altLang="de-DE"/>
          </a:p>
        </p:txBody>
      </p:sp>
    </p:spTree>
    <p:extLst>
      <p:ext uri="{BB962C8B-B14F-4D97-AF65-F5344CB8AC3E}">
        <p14:creationId xmlns:p14="http://schemas.microsoft.com/office/powerpoint/2010/main" val="2430082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-template</a:t>
            </a:r>
            <a:r>
              <a:rPr lang="de-DE" baseline="0" dirty="0" smtClean="0"/>
              <a:t> </a:t>
            </a:r>
            <a:r>
              <a:rPr lang="de-DE" baseline="0" dirty="0" err="1" smtClean="0"/>
              <a:t>of</a:t>
            </a:r>
            <a:r>
              <a:rPr lang="de-DE" dirty="0" smtClean="0"/>
              <a:t> dual </a:t>
            </a:r>
            <a:r>
              <a:rPr lang="de-DE" dirty="0" err="1" smtClean="0"/>
              <a:t>study</a:t>
            </a:r>
            <a:r>
              <a:rPr lang="de-DE" dirty="0" smtClean="0"/>
              <a:t> </a:t>
            </a:r>
            <a:r>
              <a:rPr lang="de-DE" dirty="0" err="1" smtClean="0"/>
              <a:t>contract</a:t>
            </a:r>
            <a:r>
              <a:rPr lang="de-DE" dirty="0" smtClean="0"/>
              <a:t> </a:t>
            </a:r>
            <a:r>
              <a:rPr lang="de-DE" dirty="0" err="1" smtClean="0"/>
              <a:t>between</a:t>
            </a:r>
            <a:r>
              <a:rPr lang="de-DE" dirty="0" smtClean="0"/>
              <a:t> </a:t>
            </a:r>
            <a:r>
              <a:rPr lang="de-DE" dirty="0" err="1" smtClean="0"/>
              <a:t>student</a:t>
            </a:r>
            <a:r>
              <a:rPr lang="de-DE" dirty="0" smtClean="0"/>
              <a:t> </a:t>
            </a:r>
            <a:r>
              <a:rPr lang="de-DE" dirty="0" err="1" smtClean="0"/>
              <a:t>and</a:t>
            </a:r>
            <a:r>
              <a:rPr lang="de-DE" dirty="0" smtClean="0"/>
              <a:t> </a:t>
            </a:r>
            <a:r>
              <a:rPr lang="de-DE" dirty="0" err="1" smtClean="0"/>
              <a:t>industrial</a:t>
            </a:r>
            <a:r>
              <a:rPr lang="de-DE" dirty="0" smtClean="0"/>
              <a:t> </a:t>
            </a:r>
            <a:r>
              <a:rPr lang="de-DE" dirty="0" err="1" smtClean="0"/>
              <a:t>partner</a:t>
            </a:r>
            <a:r>
              <a:rPr lang="de-DE" dirty="0" smtClean="0"/>
              <a:t> </a:t>
            </a:r>
            <a:r>
              <a:rPr lang="de-DE" dirty="0" err="1" smtClean="0"/>
              <a:t>and</a:t>
            </a:r>
            <a:r>
              <a:rPr lang="de-DE" dirty="0" smtClean="0"/>
              <a:t> a </a:t>
            </a:r>
            <a:r>
              <a:rPr lang="de-DE" dirty="0" err="1" smtClean="0"/>
              <a:t>contract</a:t>
            </a:r>
            <a:r>
              <a:rPr lang="de-DE" dirty="0" smtClean="0"/>
              <a:t> </a:t>
            </a:r>
            <a:r>
              <a:rPr lang="de-DE" dirty="0" err="1" smtClean="0"/>
              <a:t>between</a:t>
            </a:r>
            <a:r>
              <a:rPr lang="de-DE" dirty="0" smtClean="0"/>
              <a:t> </a:t>
            </a:r>
            <a:r>
              <a:rPr lang="de-DE" dirty="0" err="1" smtClean="0"/>
              <a:t>partner</a:t>
            </a:r>
            <a:r>
              <a:rPr lang="de-DE" dirty="0" smtClean="0"/>
              <a:t> </a:t>
            </a:r>
            <a:r>
              <a:rPr lang="de-DE" dirty="0" err="1" smtClean="0"/>
              <a:t>and</a:t>
            </a:r>
            <a:r>
              <a:rPr lang="de-DE" dirty="0" smtClean="0"/>
              <a:t> </a:t>
            </a:r>
            <a:r>
              <a:rPr lang="de-DE" dirty="0" err="1" smtClean="0"/>
              <a:t>us</a:t>
            </a:r>
            <a:r>
              <a:rPr lang="de-DE" dirty="0" smtClean="0"/>
              <a:t>.</a:t>
            </a:r>
            <a:endParaRPr lang="de-DE" dirty="0"/>
          </a:p>
        </p:txBody>
      </p:sp>
      <p:sp>
        <p:nvSpPr>
          <p:cNvPr id="4" name="Foliennummernplatzhalter 3"/>
          <p:cNvSpPr>
            <a:spLocks noGrp="1"/>
          </p:cNvSpPr>
          <p:nvPr>
            <p:ph type="sldNum" sz="quarter" idx="10"/>
          </p:nvPr>
        </p:nvSpPr>
        <p:spPr/>
        <p:txBody>
          <a:bodyPr/>
          <a:lstStyle/>
          <a:p>
            <a:pPr>
              <a:defRPr/>
            </a:pPr>
            <a:fld id="{D25D5015-6349-4D47-B5FB-A0DB48EE65FD}" type="slidenum">
              <a:rPr lang="en-US" altLang="de-DE" smtClean="0"/>
              <a:pPr>
                <a:defRPr/>
              </a:pPr>
              <a:t>5</a:t>
            </a:fld>
            <a:endParaRPr lang="en-US" altLang="de-DE"/>
          </a:p>
        </p:txBody>
      </p:sp>
    </p:spTree>
    <p:extLst>
      <p:ext uri="{BB962C8B-B14F-4D97-AF65-F5344CB8AC3E}">
        <p14:creationId xmlns:p14="http://schemas.microsoft.com/office/powerpoint/2010/main" val="246871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t>
            </a:r>
            <a:r>
              <a:rPr lang="de-DE" dirty="0" err="1" smtClean="0"/>
              <a:t>Undergoing</a:t>
            </a:r>
            <a:r>
              <a:rPr lang="de-DE" dirty="0" smtClean="0"/>
              <a:t> </a:t>
            </a:r>
            <a:r>
              <a:rPr lang="de-DE" dirty="0" err="1" smtClean="0"/>
              <a:t>changes</a:t>
            </a:r>
            <a:r>
              <a:rPr lang="de-DE" dirty="0" smtClean="0"/>
              <a:t> </a:t>
            </a:r>
            <a:r>
              <a:rPr lang="de-DE" dirty="0" err="1" smtClean="0"/>
              <a:t>over</a:t>
            </a:r>
            <a:r>
              <a:rPr lang="de-DE" dirty="0" smtClean="0"/>
              <a:t> </a:t>
            </a:r>
            <a:r>
              <a:rPr lang="de-DE" dirty="0" err="1" smtClean="0"/>
              <a:t>midddle</a:t>
            </a:r>
            <a:r>
              <a:rPr lang="de-DE" dirty="0" smtClean="0"/>
              <a:t> time </a:t>
            </a:r>
            <a:r>
              <a:rPr lang="de-DE" dirty="0" err="1" smtClean="0"/>
              <a:t>periods</a:t>
            </a:r>
            <a:r>
              <a:rPr lang="de-DE" dirty="0" smtClean="0"/>
              <a:t> </a:t>
            </a:r>
            <a:r>
              <a:rPr lang="de-DE" dirty="0" err="1" smtClean="0"/>
              <a:t>which</a:t>
            </a:r>
            <a:r>
              <a:rPr lang="de-DE" dirty="0" smtClean="0"/>
              <a:t> </a:t>
            </a:r>
            <a:r>
              <a:rPr lang="de-DE" dirty="0" err="1" smtClean="0"/>
              <a:t>makes</a:t>
            </a:r>
            <a:r>
              <a:rPr lang="de-DE" dirty="0" smtClean="0"/>
              <a:t> </a:t>
            </a:r>
            <a:r>
              <a:rPr lang="de-DE" dirty="0" err="1" smtClean="0"/>
              <a:t>it</a:t>
            </a:r>
            <a:r>
              <a:rPr lang="de-DE" dirty="0" smtClean="0"/>
              <a:t> </a:t>
            </a:r>
            <a:r>
              <a:rPr lang="de-DE" dirty="0" err="1" smtClean="0"/>
              <a:t>difficult</a:t>
            </a:r>
            <a:r>
              <a:rPr lang="de-DE" dirty="0" smtClean="0"/>
              <a:t> </a:t>
            </a:r>
            <a:r>
              <a:rPr lang="de-DE" dirty="0" err="1" smtClean="0"/>
              <a:t>to</a:t>
            </a:r>
            <a:r>
              <a:rPr lang="de-DE" dirty="0" smtClean="0"/>
              <a:t> handle</a:t>
            </a:r>
          </a:p>
          <a:p>
            <a:r>
              <a:rPr lang="de-DE" dirty="0" smtClean="0"/>
              <a:t>-in</a:t>
            </a:r>
            <a:r>
              <a:rPr lang="de-DE" baseline="0" dirty="0" smtClean="0"/>
              <a:t> </a:t>
            </a:r>
            <a:r>
              <a:rPr lang="de-DE" baseline="0" dirty="0" err="1" smtClean="0"/>
              <a:t>germany</a:t>
            </a:r>
            <a:r>
              <a:rPr lang="de-DE" baseline="0" dirty="0" smtClean="0"/>
              <a:t> </a:t>
            </a:r>
            <a:r>
              <a:rPr lang="de-DE" baseline="0" dirty="0" err="1" smtClean="0"/>
              <a:t>public</a:t>
            </a:r>
            <a:r>
              <a:rPr lang="de-DE" baseline="0" dirty="0" smtClean="0"/>
              <a:t> </a:t>
            </a:r>
            <a:r>
              <a:rPr lang="de-DE" baseline="0" dirty="0" err="1" smtClean="0"/>
              <a:t>university</a:t>
            </a:r>
            <a:r>
              <a:rPr lang="de-DE" baseline="0" dirty="0" smtClean="0"/>
              <a:t>, </a:t>
            </a:r>
            <a:r>
              <a:rPr lang="de-DE" baseline="0" dirty="0" err="1" smtClean="0"/>
              <a:t>there</a:t>
            </a:r>
            <a:r>
              <a:rPr lang="de-DE" baseline="0" dirty="0" smtClean="0"/>
              <a:t> </a:t>
            </a:r>
            <a:r>
              <a:rPr lang="de-DE" baseline="0" dirty="0" err="1" smtClean="0"/>
              <a:t>is</a:t>
            </a:r>
            <a:r>
              <a:rPr lang="de-DE" baseline="0" dirty="0" smtClean="0"/>
              <a:t> </a:t>
            </a:r>
            <a:r>
              <a:rPr lang="de-DE" baseline="0" dirty="0" err="1" smtClean="0"/>
              <a:t>by</a:t>
            </a:r>
            <a:r>
              <a:rPr lang="de-DE" baseline="0" dirty="0" smtClean="0"/>
              <a:t> </a:t>
            </a:r>
            <a:r>
              <a:rPr lang="de-DE" baseline="0" dirty="0" err="1" smtClean="0"/>
              <a:t>law</a:t>
            </a:r>
            <a:r>
              <a:rPr lang="de-DE" baseline="0" dirty="0" smtClean="0"/>
              <a:t> a </a:t>
            </a:r>
            <a:r>
              <a:rPr lang="de-DE" baseline="0" dirty="0" err="1" smtClean="0"/>
              <a:t>claim</a:t>
            </a:r>
            <a:r>
              <a:rPr lang="de-DE" baseline="0" dirty="0" smtClean="0"/>
              <a:t> on a </a:t>
            </a:r>
            <a:r>
              <a:rPr lang="de-DE" baseline="0" dirty="0" err="1" smtClean="0"/>
              <a:t>seat</a:t>
            </a:r>
            <a:r>
              <a:rPr lang="de-DE" baseline="0" dirty="0" smtClean="0"/>
              <a:t> </a:t>
            </a:r>
            <a:r>
              <a:rPr lang="de-DE" baseline="0" dirty="0" err="1" smtClean="0"/>
              <a:t>if</a:t>
            </a:r>
            <a:r>
              <a:rPr lang="de-DE" baseline="0" dirty="0" smtClean="0"/>
              <a:t> </a:t>
            </a:r>
            <a:r>
              <a:rPr lang="de-DE" baseline="0" dirty="0" err="1" smtClean="0"/>
              <a:t>you</a:t>
            </a:r>
            <a:r>
              <a:rPr lang="de-DE" baseline="0" dirty="0" smtClean="0"/>
              <a:t> like </a:t>
            </a:r>
            <a:r>
              <a:rPr lang="de-DE" baseline="0" dirty="0" err="1" smtClean="0"/>
              <a:t>to</a:t>
            </a:r>
            <a:r>
              <a:rPr lang="de-DE" baseline="0" dirty="0" smtClean="0"/>
              <a:t> </a:t>
            </a:r>
            <a:r>
              <a:rPr lang="de-DE" baseline="0" dirty="0" err="1" smtClean="0"/>
              <a:t>study</a:t>
            </a:r>
            <a:r>
              <a:rPr lang="de-DE" baseline="0" dirty="0" smtClean="0"/>
              <a:t> </a:t>
            </a:r>
            <a:r>
              <a:rPr lang="de-DE" baseline="0" dirty="0" err="1" smtClean="0"/>
              <a:t>for</a:t>
            </a:r>
            <a:r>
              <a:rPr lang="de-DE" baseline="0" dirty="0" smtClean="0"/>
              <a:t> </a:t>
            </a:r>
            <a:r>
              <a:rPr lang="de-DE" baseline="0" dirty="0" err="1" smtClean="0"/>
              <a:t>the</a:t>
            </a:r>
            <a:r>
              <a:rPr lang="de-DE" baseline="0" dirty="0" smtClean="0"/>
              <a:t> </a:t>
            </a:r>
            <a:r>
              <a:rPr lang="de-DE" baseline="0" dirty="0" err="1" smtClean="0"/>
              <a:t>first</a:t>
            </a:r>
            <a:r>
              <a:rPr lang="de-DE" baseline="0" dirty="0" smtClean="0"/>
              <a:t> time, but </a:t>
            </a:r>
            <a:r>
              <a:rPr lang="de-DE" baseline="0" dirty="0" err="1" smtClean="0"/>
              <a:t>we</a:t>
            </a:r>
            <a:r>
              <a:rPr lang="de-DE" baseline="0" dirty="0" smtClean="0"/>
              <a:t> </a:t>
            </a:r>
            <a:r>
              <a:rPr lang="de-DE" baseline="0" dirty="0" err="1" smtClean="0"/>
              <a:t>have</a:t>
            </a:r>
            <a:r>
              <a:rPr lang="de-DE" baseline="0" dirty="0" smtClean="0"/>
              <a:t> limited </a:t>
            </a:r>
            <a:r>
              <a:rPr lang="de-DE" baseline="0" dirty="0" err="1" smtClean="0"/>
              <a:t>capacity</a:t>
            </a:r>
            <a:r>
              <a:rPr lang="de-DE" baseline="0" dirty="0" smtClean="0"/>
              <a:t> so </a:t>
            </a:r>
            <a:r>
              <a:rPr lang="de-DE" baseline="0" dirty="0" err="1" smtClean="0"/>
              <a:t>we</a:t>
            </a:r>
            <a:r>
              <a:rPr lang="de-DE" baseline="0" dirty="0" smtClean="0"/>
              <a:t> </a:t>
            </a:r>
            <a:r>
              <a:rPr lang="de-DE" baseline="0" dirty="0" err="1" smtClean="0"/>
              <a:t>fill</a:t>
            </a:r>
            <a:r>
              <a:rPr lang="de-DE" baseline="0" dirty="0" smtClean="0"/>
              <a:t> </a:t>
            </a:r>
            <a:r>
              <a:rPr lang="de-DE" baseline="0" dirty="0" err="1" smtClean="0"/>
              <a:t>the</a:t>
            </a:r>
            <a:r>
              <a:rPr lang="de-DE" baseline="0" dirty="0" smtClean="0"/>
              <a:t> </a:t>
            </a:r>
            <a:r>
              <a:rPr lang="de-DE" baseline="0" dirty="0" err="1" smtClean="0"/>
              <a:t>seats</a:t>
            </a:r>
            <a:r>
              <a:rPr lang="de-DE" baseline="0" dirty="0" smtClean="0"/>
              <a:t> </a:t>
            </a:r>
            <a:r>
              <a:rPr lang="de-DE" baseline="0" dirty="0" err="1" smtClean="0"/>
              <a:t>with</a:t>
            </a:r>
            <a:r>
              <a:rPr lang="de-DE" baseline="0" dirty="0" smtClean="0"/>
              <a:t> </a:t>
            </a:r>
            <a:r>
              <a:rPr lang="de-DE" baseline="0" dirty="0" err="1" smtClean="0"/>
              <a:t>the</a:t>
            </a:r>
            <a:r>
              <a:rPr lang="de-DE" baseline="0" dirty="0" smtClean="0"/>
              <a:t> </a:t>
            </a:r>
            <a:r>
              <a:rPr lang="de-DE" baseline="0" dirty="0" err="1" smtClean="0"/>
              <a:t>best</a:t>
            </a:r>
            <a:r>
              <a:rPr lang="de-DE" baseline="0" dirty="0" smtClean="0"/>
              <a:t> </a:t>
            </a:r>
            <a:r>
              <a:rPr lang="de-DE" baseline="0" dirty="0" err="1" smtClean="0"/>
              <a:t>graded</a:t>
            </a:r>
            <a:r>
              <a:rPr lang="de-DE" baseline="0" dirty="0" smtClean="0"/>
              <a:t> </a:t>
            </a:r>
            <a:r>
              <a:rPr lang="de-DE" baseline="0" dirty="0" err="1" smtClean="0"/>
              <a:t>students</a:t>
            </a:r>
            <a:r>
              <a:rPr lang="de-DE" baseline="0" dirty="0" smtClean="0"/>
              <a:t> </a:t>
            </a:r>
            <a:r>
              <a:rPr lang="de-DE" baseline="0" dirty="0" err="1" smtClean="0"/>
              <a:t>until</a:t>
            </a:r>
            <a:r>
              <a:rPr lang="de-DE" baseline="0" dirty="0" smtClean="0"/>
              <a:t> </a:t>
            </a:r>
            <a:r>
              <a:rPr lang="de-DE" baseline="0" dirty="0" err="1" smtClean="0"/>
              <a:t>our</a:t>
            </a:r>
            <a:r>
              <a:rPr lang="de-DE" baseline="0" dirty="0" smtClean="0"/>
              <a:t> </a:t>
            </a:r>
            <a:r>
              <a:rPr lang="de-DE" baseline="0" dirty="0" err="1" smtClean="0"/>
              <a:t>capacity</a:t>
            </a:r>
            <a:r>
              <a:rPr lang="de-DE" baseline="0" dirty="0" smtClean="0"/>
              <a:t> </a:t>
            </a:r>
            <a:r>
              <a:rPr lang="de-DE" baseline="0" dirty="0" err="1" smtClean="0"/>
              <a:t>is</a:t>
            </a:r>
            <a:r>
              <a:rPr lang="de-DE" baseline="0" dirty="0" smtClean="0"/>
              <a:t> </a:t>
            </a:r>
            <a:r>
              <a:rPr lang="de-DE" baseline="0" dirty="0" err="1" smtClean="0"/>
              <a:t>reached</a:t>
            </a:r>
            <a:r>
              <a:rPr lang="de-DE" baseline="0" dirty="0" smtClean="0"/>
              <a:t>.</a:t>
            </a:r>
          </a:p>
          <a:p>
            <a:r>
              <a:rPr lang="de-DE" baseline="0" dirty="0" smtClean="0"/>
              <a:t>-</a:t>
            </a:r>
            <a:r>
              <a:rPr lang="de-DE" baseline="0" dirty="0" err="1" smtClean="0"/>
              <a:t>there</a:t>
            </a:r>
            <a:r>
              <a:rPr lang="de-DE" baseline="0" dirty="0" smtClean="0"/>
              <a:t> </a:t>
            </a:r>
            <a:r>
              <a:rPr lang="de-DE" baseline="0" dirty="0" err="1" smtClean="0"/>
              <a:t>is</a:t>
            </a:r>
            <a:r>
              <a:rPr lang="de-DE" baseline="0" dirty="0" smtClean="0"/>
              <a:t> a </a:t>
            </a:r>
            <a:r>
              <a:rPr lang="de-DE" baseline="0" dirty="0" err="1" smtClean="0"/>
              <a:t>shift</a:t>
            </a:r>
            <a:r>
              <a:rPr lang="de-DE" baseline="0" dirty="0" smtClean="0"/>
              <a:t> in </a:t>
            </a:r>
            <a:r>
              <a:rPr lang="de-DE" baseline="0" dirty="0" err="1" smtClean="0"/>
              <a:t>interest</a:t>
            </a:r>
            <a:r>
              <a:rPr lang="de-DE" baseline="0" dirty="0" smtClean="0"/>
              <a:t> </a:t>
            </a:r>
            <a:r>
              <a:rPr lang="de-DE" baseline="0" dirty="0" err="1" smtClean="0"/>
              <a:t>inbetween</a:t>
            </a:r>
            <a:r>
              <a:rPr lang="de-DE" baseline="0" dirty="0" smtClean="0"/>
              <a:t> </a:t>
            </a:r>
            <a:r>
              <a:rPr lang="de-DE" baseline="0" dirty="0" err="1" smtClean="0"/>
              <a:t>the</a:t>
            </a:r>
            <a:r>
              <a:rPr lang="de-DE" baseline="0" dirty="0" smtClean="0"/>
              <a:t> </a:t>
            </a:r>
            <a:r>
              <a:rPr lang="de-DE" baseline="0" dirty="0" err="1" smtClean="0"/>
              <a:t>bachelor</a:t>
            </a:r>
            <a:r>
              <a:rPr lang="de-DE" baseline="0" dirty="0" smtClean="0"/>
              <a:t> </a:t>
            </a:r>
            <a:r>
              <a:rPr lang="de-DE" baseline="0" dirty="0" err="1" smtClean="0"/>
              <a:t>programs</a:t>
            </a:r>
            <a:r>
              <a:rPr lang="de-DE" baseline="0" dirty="0" smtClean="0"/>
              <a:t> </a:t>
            </a:r>
            <a:r>
              <a:rPr lang="de-DE" baseline="0" dirty="0" err="1" smtClean="0"/>
              <a:t>mainly</a:t>
            </a:r>
            <a:r>
              <a:rPr lang="de-DE" baseline="0" dirty="0" smtClean="0"/>
              <a:t> due </a:t>
            </a:r>
            <a:r>
              <a:rPr lang="de-DE" baseline="0" dirty="0" err="1" smtClean="0"/>
              <a:t>to</a:t>
            </a:r>
            <a:r>
              <a:rPr lang="de-DE" baseline="0" dirty="0" smtClean="0"/>
              <a:t> </a:t>
            </a:r>
            <a:r>
              <a:rPr lang="de-DE" baseline="0" dirty="0" err="1" smtClean="0"/>
              <a:t>public</a:t>
            </a:r>
            <a:r>
              <a:rPr lang="de-DE" baseline="0" dirty="0" smtClean="0"/>
              <a:t> </a:t>
            </a:r>
            <a:r>
              <a:rPr lang="de-DE" baseline="0" dirty="0" err="1" smtClean="0"/>
              <a:t>focus</a:t>
            </a:r>
            <a:r>
              <a:rPr lang="de-DE" baseline="0" dirty="0" smtClean="0"/>
              <a:t> </a:t>
            </a:r>
            <a:r>
              <a:rPr lang="de-DE" baseline="0" dirty="0" err="1" smtClean="0"/>
              <a:t>fed</a:t>
            </a:r>
            <a:r>
              <a:rPr lang="de-DE" baseline="0" dirty="0" smtClean="0"/>
              <a:t> </a:t>
            </a:r>
            <a:r>
              <a:rPr lang="de-DE" baseline="0" dirty="0" err="1" smtClean="0"/>
              <a:t>by</a:t>
            </a:r>
            <a:r>
              <a:rPr lang="de-DE" baseline="0" dirty="0" smtClean="0"/>
              <a:t> </a:t>
            </a:r>
            <a:r>
              <a:rPr lang="de-DE" baseline="0" dirty="0" err="1" smtClean="0"/>
              <a:t>long</a:t>
            </a:r>
            <a:r>
              <a:rPr lang="de-DE" baseline="0" dirty="0" smtClean="0"/>
              <a:t> </a:t>
            </a:r>
            <a:r>
              <a:rPr lang="de-DE" baseline="0" dirty="0" err="1" smtClean="0"/>
              <a:t>term</a:t>
            </a:r>
            <a:r>
              <a:rPr lang="de-DE" baseline="0" dirty="0" smtClean="0"/>
              <a:t> </a:t>
            </a:r>
            <a:r>
              <a:rPr lang="de-DE" baseline="0" dirty="0" err="1" smtClean="0"/>
              <a:t>industrial</a:t>
            </a:r>
            <a:r>
              <a:rPr lang="de-DE" baseline="0" dirty="0" smtClean="0"/>
              <a:t> </a:t>
            </a:r>
            <a:r>
              <a:rPr lang="de-DE" baseline="0" dirty="0" err="1" smtClean="0"/>
              <a:t>news</a:t>
            </a:r>
            <a:endParaRPr lang="de-DE" baseline="0" dirty="0" smtClean="0"/>
          </a:p>
        </p:txBody>
      </p:sp>
      <p:sp>
        <p:nvSpPr>
          <p:cNvPr id="4" name="Foliennummernplatzhalter 3"/>
          <p:cNvSpPr>
            <a:spLocks noGrp="1"/>
          </p:cNvSpPr>
          <p:nvPr>
            <p:ph type="sldNum" sz="quarter" idx="10"/>
          </p:nvPr>
        </p:nvSpPr>
        <p:spPr/>
        <p:txBody>
          <a:bodyPr/>
          <a:lstStyle/>
          <a:p>
            <a:pPr>
              <a:defRPr/>
            </a:pPr>
            <a:fld id="{D25D5015-6349-4D47-B5FB-A0DB48EE65FD}" type="slidenum">
              <a:rPr lang="en-US" altLang="de-DE" smtClean="0"/>
              <a:pPr>
                <a:defRPr/>
              </a:pPr>
              <a:t>6</a:t>
            </a:fld>
            <a:endParaRPr lang="en-US" altLang="de-DE"/>
          </a:p>
        </p:txBody>
      </p:sp>
    </p:spTree>
    <p:extLst>
      <p:ext uri="{BB962C8B-B14F-4D97-AF65-F5344CB8AC3E}">
        <p14:creationId xmlns:p14="http://schemas.microsoft.com/office/powerpoint/2010/main" val="1096027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11225">
              <a:spcBef>
                <a:spcPct val="30000"/>
              </a:spcBef>
              <a:defRPr kumimoji="1" sz="1200">
                <a:solidFill>
                  <a:schemeClr val="tx1"/>
                </a:solidFill>
                <a:latin typeface="Times New Roman" panose="02020603050405020304" pitchFamily="18" charset="0"/>
              </a:defRPr>
            </a:lvl1pPr>
            <a:lvl2pPr marL="741363" indent="-284163" defTabSz="911225">
              <a:spcBef>
                <a:spcPct val="30000"/>
              </a:spcBef>
              <a:defRPr kumimoji="1" sz="1200">
                <a:solidFill>
                  <a:schemeClr val="tx1"/>
                </a:solidFill>
                <a:latin typeface="Times New Roman" panose="02020603050405020304" pitchFamily="18" charset="0"/>
              </a:defRPr>
            </a:lvl2pPr>
            <a:lvl3pPr marL="1139825" indent="-227013" defTabSz="911225">
              <a:spcBef>
                <a:spcPct val="30000"/>
              </a:spcBef>
              <a:defRPr kumimoji="1" sz="1200">
                <a:solidFill>
                  <a:schemeClr val="tx1"/>
                </a:solidFill>
                <a:latin typeface="Times New Roman" panose="02020603050405020304" pitchFamily="18" charset="0"/>
              </a:defRPr>
            </a:lvl3pPr>
            <a:lvl4pPr marL="1597025" indent="-227013" defTabSz="911225">
              <a:spcBef>
                <a:spcPct val="30000"/>
              </a:spcBef>
              <a:defRPr kumimoji="1" sz="1200">
                <a:solidFill>
                  <a:schemeClr val="tx1"/>
                </a:solidFill>
                <a:latin typeface="Times New Roman" panose="02020603050405020304" pitchFamily="18" charset="0"/>
              </a:defRPr>
            </a:lvl4pPr>
            <a:lvl5pPr marL="2052638" indent="-227013" defTabSz="911225">
              <a:spcBef>
                <a:spcPct val="30000"/>
              </a:spcBef>
              <a:defRPr kumimoji="1" sz="1200">
                <a:solidFill>
                  <a:schemeClr val="tx1"/>
                </a:solidFill>
                <a:latin typeface="Times New Roman" panose="02020603050405020304" pitchFamily="18" charset="0"/>
              </a:defRPr>
            </a:lvl5pPr>
            <a:lvl6pPr marL="2509838" indent="-227013" defTabSz="911225" eaLnBrk="0" fontAlgn="base" hangingPunct="0">
              <a:spcBef>
                <a:spcPct val="30000"/>
              </a:spcBef>
              <a:spcAft>
                <a:spcPct val="0"/>
              </a:spcAft>
              <a:defRPr kumimoji="1" sz="1200">
                <a:solidFill>
                  <a:schemeClr val="tx1"/>
                </a:solidFill>
                <a:latin typeface="Times New Roman" panose="02020603050405020304" pitchFamily="18" charset="0"/>
              </a:defRPr>
            </a:lvl6pPr>
            <a:lvl7pPr marL="2967038" indent="-227013" defTabSz="911225" eaLnBrk="0" fontAlgn="base" hangingPunct="0">
              <a:spcBef>
                <a:spcPct val="30000"/>
              </a:spcBef>
              <a:spcAft>
                <a:spcPct val="0"/>
              </a:spcAft>
              <a:defRPr kumimoji="1" sz="1200">
                <a:solidFill>
                  <a:schemeClr val="tx1"/>
                </a:solidFill>
                <a:latin typeface="Times New Roman" panose="02020603050405020304" pitchFamily="18" charset="0"/>
              </a:defRPr>
            </a:lvl7pPr>
            <a:lvl8pPr marL="3424238" indent="-227013" defTabSz="911225" eaLnBrk="0" fontAlgn="base" hangingPunct="0">
              <a:spcBef>
                <a:spcPct val="30000"/>
              </a:spcBef>
              <a:spcAft>
                <a:spcPct val="0"/>
              </a:spcAft>
              <a:defRPr kumimoji="1" sz="1200">
                <a:solidFill>
                  <a:schemeClr val="tx1"/>
                </a:solidFill>
                <a:latin typeface="Times New Roman" panose="02020603050405020304" pitchFamily="18" charset="0"/>
              </a:defRPr>
            </a:lvl8pPr>
            <a:lvl9pPr marL="3881438" indent="-227013" defTabSz="911225"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2F1E3C9A-1DE6-4A47-9148-E8655F72C5D0}" type="slidenum">
              <a:rPr kumimoji="0" lang="de-DE" altLang="de-DE">
                <a:solidFill>
                  <a:srgbClr val="000000"/>
                </a:solidFill>
              </a:rPr>
              <a:pPr>
                <a:spcBef>
                  <a:spcPct val="0"/>
                </a:spcBef>
              </a:pPr>
              <a:t>7</a:t>
            </a:fld>
            <a:endParaRPr kumimoji="0" lang="de-DE" altLang="de-DE">
              <a:solidFill>
                <a:srgbClr val="000000"/>
              </a:solidFill>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de-DE" altLang="de-DE"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11225">
              <a:spcBef>
                <a:spcPct val="30000"/>
              </a:spcBef>
              <a:defRPr kumimoji="1" sz="1200">
                <a:solidFill>
                  <a:schemeClr val="tx1"/>
                </a:solidFill>
                <a:latin typeface="Times New Roman" panose="02020603050405020304" pitchFamily="18" charset="0"/>
              </a:defRPr>
            </a:lvl1pPr>
            <a:lvl2pPr marL="741363" indent="-284163" defTabSz="911225">
              <a:spcBef>
                <a:spcPct val="30000"/>
              </a:spcBef>
              <a:defRPr kumimoji="1" sz="1200">
                <a:solidFill>
                  <a:schemeClr val="tx1"/>
                </a:solidFill>
                <a:latin typeface="Times New Roman" panose="02020603050405020304" pitchFamily="18" charset="0"/>
              </a:defRPr>
            </a:lvl2pPr>
            <a:lvl3pPr marL="1141413" indent="-227013" defTabSz="911225">
              <a:spcBef>
                <a:spcPct val="30000"/>
              </a:spcBef>
              <a:defRPr kumimoji="1" sz="1200">
                <a:solidFill>
                  <a:schemeClr val="tx1"/>
                </a:solidFill>
                <a:latin typeface="Times New Roman" panose="02020603050405020304" pitchFamily="18" charset="0"/>
              </a:defRPr>
            </a:lvl3pPr>
            <a:lvl4pPr marL="1598613" indent="-227013" defTabSz="911225">
              <a:spcBef>
                <a:spcPct val="30000"/>
              </a:spcBef>
              <a:defRPr kumimoji="1" sz="1200">
                <a:solidFill>
                  <a:schemeClr val="tx1"/>
                </a:solidFill>
                <a:latin typeface="Times New Roman" panose="02020603050405020304" pitchFamily="18" charset="0"/>
              </a:defRPr>
            </a:lvl4pPr>
            <a:lvl5pPr marL="2054225" indent="-227013" defTabSz="911225">
              <a:spcBef>
                <a:spcPct val="30000"/>
              </a:spcBef>
              <a:defRPr kumimoji="1" sz="1200">
                <a:solidFill>
                  <a:schemeClr val="tx1"/>
                </a:solidFill>
                <a:latin typeface="Times New Roman" panose="02020603050405020304" pitchFamily="18" charset="0"/>
              </a:defRPr>
            </a:lvl5pPr>
            <a:lvl6pPr marL="2511425" indent="-227013" defTabSz="911225" eaLnBrk="0" fontAlgn="base" hangingPunct="0">
              <a:spcBef>
                <a:spcPct val="30000"/>
              </a:spcBef>
              <a:spcAft>
                <a:spcPct val="0"/>
              </a:spcAft>
              <a:defRPr kumimoji="1" sz="1200">
                <a:solidFill>
                  <a:schemeClr val="tx1"/>
                </a:solidFill>
                <a:latin typeface="Times New Roman" panose="02020603050405020304" pitchFamily="18" charset="0"/>
              </a:defRPr>
            </a:lvl6pPr>
            <a:lvl7pPr marL="2968625" indent="-227013" defTabSz="911225" eaLnBrk="0" fontAlgn="base" hangingPunct="0">
              <a:spcBef>
                <a:spcPct val="30000"/>
              </a:spcBef>
              <a:spcAft>
                <a:spcPct val="0"/>
              </a:spcAft>
              <a:defRPr kumimoji="1" sz="1200">
                <a:solidFill>
                  <a:schemeClr val="tx1"/>
                </a:solidFill>
                <a:latin typeface="Times New Roman" panose="02020603050405020304" pitchFamily="18" charset="0"/>
              </a:defRPr>
            </a:lvl7pPr>
            <a:lvl8pPr marL="3425825" indent="-227013" defTabSz="911225" eaLnBrk="0" fontAlgn="base" hangingPunct="0">
              <a:spcBef>
                <a:spcPct val="30000"/>
              </a:spcBef>
              <a:spcAft>
                <a:spcPct val="0"/>
              </a:spcAft>
              <a:defRPr kumimoji="1" sz="1200">
                <a:solidFill>
                  <a:schemeClr val="tx1"/>
                </a:solidFill>
                <a:latin typeface="Times New Roman" panose="02020603050405020304" pitchFamily="18" charset="0"/>
              </a:defRPr>
            </a:lvl8pPr>
            <a:lvl9pPr marL="3883025" indent="-227013" defTabSz="911225"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4339F990-32B6-4A58-90C6-107792E3CC75}" type="slidenum">
              <a:rPr kumimoji="0" lang="de-DE" altLang="de-DE"/>
              <a:pPr>
                <a:spcBef>
                  <a:spcPct val="0"/>
                </a:spcBef>
              </a:pPr>
              <a:t>8</a:t>
            </a:fld>
            <a:endParaRPr kumimoji="0" lang="de-DE" altLang="de-DE"/>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r>
              <a:rPr lang="de-DE" altLang="de-DE" smtClean="0"/>
              <a:t>Ca. 25 Forschungsschwerpunkte (inkl. An-Institute, Competence Center und Forschungsgruppen sowie einzelne ForscherInnen)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lienbildplatzhalter 1"/>
          <p:cNvSpPr>
            <a:spLocks noGrp="1" noRot="1" noChangeAspect="1" noTextEdit="1"/>
          </p:cNvSpPr>
          <p:nvPr>
            <p:ph type="sldImg"/>
          </p:nvPr>
        </p:nvSpPr>
        <p:spPr>
          <a:ln/>
        </p:spPr>
      </p:sp>
      <p:sp>
        <p:nvSpPr>
          <p:cNvPr id="47107" name="Notizenplatzhalt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r>
              <a:rPr lang="en-US" altLang="de-DE" dirty="0" smtClean="0"/>
              <a:t>Funded within the program </a:t>
            </a:r>
            <a:r>
              <a:rPr lang="de-DE" altLang="de-DE" dirty="0" smtClean="0"/>
              <a:t>„Forschung an Fachhochschulen mit Unternehmen“. </a:t>
            </a:r>
            <a:r>
              <a:rPr lang="de-DE" altLang="de-DE" dirty="0" err="1" smtClean="0"/>
              <a:t>Funding</a:t>
            </a:r>
            <a:r>
              <a:rPr lang="de-DE" altLang="de-DE" dirty="0" smtClean="0"/>
              <a:t> ca. 485,000 Euro for </a:t>
            </a:r>
            <a:r>
              <a:rPr lang="de-DE" altLang="de-DE" dirty="0" err="1" smtClean="0"/>
              <a:t>two</a:t>
            </a:r>
            <a:r>
              <a:rPr lang="de-DE" altLang="de-DE" dirty="0" smtClean="0"/>
              <a:t> </a:t>
            </a:r>
            <a:r>
              <a:rPr lang="de-DE" altLang="de-DE" dirty="0" err="1" smtClean="0"/>
              <a:t>PhD</a:t>
            </a:r>
            <a:r>
              <a:rPr lang="de-DE" altLang="de-DE" dirty="0" smtClean="0"/>
              <a:t> </a:t>
            </a:r>
            <a:r>
              <a:rPr lang="de-DE" altLang="de-DE" dirty="0" err="1" smtClean="0"/>
              <a:t>Students</a:t>
            </a:r>
            <a:r>
              <a:rPr lang="de-DE" altLang="de-DE" dirty="0" smtClean="0"/>
              <a:t>.  </a:t>
            </a:r>
            <a:r>
              <a:rPr lang="de-DE" altLang="de-DE" dirty="0" err="1" smtClean="0"/>
              <a:t>Simulations</a:t>
            </a:r>
            <a:r>
              <a:rPr lang="de-DE" altLang="de-DE" dirty="0" smtClean="0"/>
              <a:t> </a:t>
            </a:r>
            <a:r>
              <a:rPr lang="de-DE" altLang="de-DE" dirty="0" err="1" smtClean="0"/>
              <a:t>with</a:t>
            </a:r>
            <a:r>
              <a:rPr lang="de-DE" altLang="de-DE" dirty="0" smtClean="0"/>
              <a:t> open </a:t>
            </a:r>
            <a:r>
              <a:rPr lang="de-DE" altLang="de-DE" dirty="0" err="1" smtClean="0"/>
              <a:t>source</a:t>
            </a:r>
            <a:r>
              <a:rPr lang="de-DE" altLang="de-DE" dirty="0" smtClean="0"/>
              <a:t> </a:t>
            </a:r>
            <a:r>
              <a:rPr lang="de-DE" altLang="de-DE" dirty="0" err="1" smtClean="0"/>
              <a:t>software</a:t>
            </a:r>
            <a:r>
              <a:rPr lang="de-DE" altLang="de-DE" dirty="0" smtClean="0"/>
              <a:t> Code_Aster. Project </a:t>
            </a:r>
            <a:r>
              <a:rPr lang="de-DE" altLang="de-DE" dirty="0" err="1" smtClean="0"/>
              <a:t>partners</a:t>
            </a:r>
            <a:r>
              <a:rPr lang="de-DE" altLang="de-DE" dirty="0" smtClean="0"/>
              <a:t> EPCOS and FK06</a:t>
            </a:r>
          </a:p>
        </p:txBody>
      </p:sp>
      <p:sp>
        <p:nvSpPr>
          <p:cNvPr id="47108"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defTabSz="911225">
              <a:spcBef>
                <a:spcPct val="30000"/>
              </a:spcBef>
              <a:defRPr kumimoji="1" sz="1200">
                <a:solidFill>
                  <a:schemeClr val="tx1"/>
                </a:solidFill>
                <a:latin typeface="Times New Roman" charset="0"/>
              </a:defRPr>
            </a:lvl1pPr>
            <a:lvl2pPr marL="741363" indent="-284163" defTabSz="911225">
              <a:spcBef>
                <a:spcPct val="30000"/>
              </a:spcBef>
              <a:defRPr kumimoji="1" sz="1200">
                <a:solidFill>
                  <a:schemeClr val="tx1"/>
                </a:solidFill>
                <a:latin typeface="Times New Roman" charset="0"/>
              </a:defRPr>
            </a:lvl2pPr>
            <a:lvl3pPr marL="1139825" indent="-227013" defTabSz="911225">
              <a:spcBef>
                <a:spcPct val="30000"/>
              </a:spcBef>
              <a:defRPr kumimoji="1" sz="1200">
                <a:solidFill>
                  <a:schemeClr val="tx1"/>
                </a:solidFill>
                <a:latin typeface="Times New Roman" charset="0"/>
              </a:defRPr>
            </a:lvl3pPr>
            <a:lvl4pPr marL="1597025" indent="-227013" defTabSz="911225">
              <a:spcBef>
                <a:spcPct val="30000"/>
              </a:spcBef>
              <a:defRPr kumimoji="1" sz="1200">
                <a:solidFill>
                  <a:schemeClr val="tx1"/>
                </a:solidFill>
                <a:latin typeface="Times New Roman" charset="0"/>
              </a:defRPr>
            </a:lvl4pPr>
            <a:lvl5pPr marL="2052638" indent="-227013" defTabSz="911225">
              <a:spcBef>
                <a:spcPct val="30000"/>
              </a:spcBef>
              <a:defRPr kumimoji="1" sz="1200">
                <a:solidFill>
                  <a:schemeClr val="tx1"/>
                </a:solidFill>
                <a:latin typeface="Times New Roman" charset="0"/>
              </a:defRPr>
            </a:lvl5pPr>
            <a:lvl6pPr marL="2509838" indent="-227013" defTabSz="911225" eaLnBrk="0" fontAlgn="base" hangingPunct="0">
              <a:spcBef>
                <a:spcPct val="30000"/>
              </a:spcBef>
              <a:spcAft>
                <a:spcPct val="0"/>
              </a:spcAft>
              <a:defRPr kumimoji="1" sz="1200">
                <a:solidFill>
                  <a:schemeClr val="tx1"/>
                </a:solidFill>
                <a:latin typeface="Times New Roman" charset="0"/>
              </a:defRPr>
            </a:lvl6pPr>
            <a:lvl7pPr marL="2967038" indent="-227013" defTabSz="911225" eaLnBrk="0" fontAlgn="base" hangingPunct="0">
              <a:spcBef>
                <a:spcPct val="30000"/>
              </a:spcBef>
              <a:spcAft>
                <a:spcPct val="0"/>
              </a:spcAft>
              <a:defRPr kumimoji="1" sz="1200">
                <a:solidFill>
                  <a:schemeClr val="tx1"/>
                </a:solidFill>
                <a:latin typeface="Times New Roman" charset="0"/>
              </a:defRPr>
            </a:lvl7pPr>
            <a:lvl8pPr marL="3424238" indent="-227013" defTabSz="911225" eaLnBrk="0" fontAlgn="base" hangingPunct="0">
              <a:spcBef>
                <a:spcPct val="30000"/>
              </a:spcBef>
              <a:spcAft>
                <a:spcPct val="0"/>
              </a:spcAft>
              <a:defRPr kumimoji="1" sz="1200">
                <a:solidFill>
                  <a:schemeClr val="tx1"/>
                </a:solidFill>
                <a:latin typeface="Times New Roman" charset="0"/>
              </a:defRPr>
            </a:lvl8pPr>
            <a:lvl9pPr marL="3881438" indent="-227013" defTabSz="911225" eaLnBrk="0" fontAlgn="base" hangingPunct="0">
              <a:spcBef>
                <a:spcPct val="30000"/>
              </a:spcBef>
              <a:spcAft>
                <a:spcPct val="0"/>
              </a:spcAft>
              <a:defRPr kumimoji="1" sz="1200">
                <a:solidFill>
                  <a:schemeClr val="tx1"/>
                </a:solidFill>
                <a:latin typeface="Times New Roman" charset="0"/>
              </a:defRPr>
            </a:lvl9pPr>
          </a:lstStyle>
          <a:p>
            <a:pPr>
              <a:spcBef>
                <a:spcPct val="0"/>
              </a:spcBef>
              <a:defRPr/>
            </a:pPr>
            <a:fld id="{8446F26D-BEEF-4EE7-B8E1-D36DA627FB10}" type="slidenum">
              <a:rPr kumimoji="0" lang="en-US" altLang="de-DE" smtClean="0">
                <a:solidFill>
                  <a:srgbClr val="000000"/>
                </a:solidFill>
              </a:rPr>
              <a:pPr>
                <a:spcBef>
                  <a:spcPct val="0"/>
                </a:spcBef>
                <a:defRPr/>
              </a:pPr>
              <a:t>10</a:t>
            </a:fld>
            <a:endParaRPr kumimoji="0" lang="en-US" altLang="de-DE" dirty="0" smtClean="0">
              <a:solidFill>
                <a:srgbClr val="000000"/>
              </a:solidFill>
            </a:endParaRPr>
          </a:p>
        </p:txBody>
      </p:sp>
    </p:spTree>
    <p:extLst>
      <p:ext uri="{BB962C8B-B14F-4D97-AF65-F5344CB8AC3E}">
        <p14:creationId xmlns:p14="http://schemas.microsoft.com/office/powerpoint/2010/main" val="1622047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lienbildplatzhalter 1"/>
          <p:cNvSpPr>
            <a:spLocks noGrp="1" noRot="1" noChangeAspect="1" noTextEdit="1"/>
          </p:cNvSpPr>
          <p:nvPr>
            <p:ph type="sldImg"/>
          </p:nvPr>
        </p:nvSpPr>
        <p:spPr>
          <a:ln/>
        </p:spPr>
      </p:sp>
      <p:sp>
        <p:nvSpPr>
          <p:cNvPr id="49155" name="Notizenplatzhalt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a:defRPr/>
            </a:pPr>
            <a:r>
              <a:rPr lang="en-US" dirty="0" smtClean="0"/>
              <a:t>Funding within funding program electronic systems in Bavaria. Total funding ca. 900,000 € for ca. 1,900,000 € total project costs. The UAS gets ca. 350,000 Euro mainly for PhD student</a:t>
            </a:r>
            <a:endParaRPr lang="de-DE" altLang="de-DE" dirty="0" smtClean="0"/>
          </a:p>
          <a:p>
            <a:pPr>
              <a:defRPr/>
            </a:pPr>
            <a:endParaRPr lang="de-DE" altLang="de-DE" dirty="0" smtClean="0"/>
          </a:p>
        </p:txBody>
      </p:sp>
      <p:sp>
        <p:nvSpPr>
          <p:cNvPr id="49156"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defTabSz="911225">
              <a:spcBef>
                <a:spcPct val="30000"/>
              </a:spcBef>
              <a:defRPr kumimoji="1" sz="1200">
                <a:solidFill>
                  <a:schemeClr val="tx1"/>
                </a:solidFill>
                <a:latin typeface="Times New Roman" charset="0"/>
              </a:defRPr>
            </a:lvl1pPr>
            <a:lvl2pPr marL="741363" indent="-284163" defTabSz="911225">
              <a:spcBef>
                <a:spcPct val="30000"/>
              </a:spcBef>
              <a:defRPr kumimoji="1" sz="1200">
                <a:solidFill>
                  <a:schemeClr val="tx1"/>
                </a:solidFill>
                <a:latin typeface="Times New Roman" charset="0"/>
              </a:defRPr>
            </a:lvl2pPr>
            <a:lvl3pPr marL="1139825" indent="-227013" defTabSz="911225">
              <a:spcBef>
                <a:spcPct val="30000"/>
              </a:spcBef>
              <a:defRPr kumimoji="1" sz="1200">
                <a:solidFill>
                  <a:schemeClr val="tx1"/>
                </a:solidFill>
                <a:latin typeface="Times New Roman" charset="0"/>
              </a:defRPr>
            </a:lvl3pPr>
            <a:lvl4pPr marL="1597025" indent="-227013" defTabSz="911225">
              <a:spcBef>
                <a:spcPct val="30000"/>
              </a:spcBef>
              <a:defRPr kumimoji="1" sz="1200">
                <a:solidFill>
                  <a:schemeClr val="tx1"/>
                </a:solidFill>
                <a:latin typeface="Times New Roman" charset="0"/>
              </a:defRPr>
            </a:lvl4pPr>
            <a:lvl5pPr marL="2052638" indent="-227013" defTabSz="911225">
              <a:spcBef>
                <a:spcPct val="30000"/>
              </a:spcBef>
              <a:defRPr kumimoji="1" sz="1200">
                <a:solidFill>
                  <a:schemeClr val="tx1"/>
                </a:solidFill>
                <a:latin typeface="Times New Roman" charset="0"/>
              </a:defRPr>
            </a:lvl5pPr>
            <a:lvl6pPr marL="2509838" indent="-227013" defTabSz="911225" eaLnBrk="0" fontAlgn="base" hangingPunct="0">
              <a:spcBef>
                <a:spcPct val="30000"/>
              </a:spcBef>
              <a:spcAft>
                <a:spcPct val="0"/>
              </a:spcAft>
              <a:defRPr kumimoji="1" sz="1200">
                <a:solidFill>
                  <a:schemeClr val="tx1"/>
                </a:solidFill>
                <a:latin typeface="Times New Roman" charset="0"/>
              </a:defRPr>
            </a:lvl6pPr>
            <a:lvl7pPr marL="2967038" indent="-227013" defTabSz="911225" eaLnBrk="0" fontAlgn="base" hangingPunct="0">
              <a:spcBef>
                <a:spcPct val="30000"/>
              </a:spcBef>
              <a:spcAft>
                <a:spcPct val="0"/>
              </a:spcAft>
              <a:defRPr kumimoji="1" sz="1200">
                <a:solidFill>
                  <a:schemeClr val="tx1"/>
                </a:solidFill>
                <a:latin typeface="Times New Roman" charset="0"/>
              </a:defRPr>
            </a:lvl7pPr>
            <a:lvl8pPr marL="3424238" indent="-227013" defTabSz="911225" eaLnBrk="0" fontAlgn="base" hangingPunct="0">
              <a:spcBef>
                <a:spcPct val="30000"/>
              </a:spcBef>
              <a:spcAft>
                <a:spcPct val="0"/>
              </a:spcAft>
              <a:defRPr kumimoji="1" sz="1200">
                <a:solidFill>
                  <a:schemeClr val="tx1"/>
                </a:solidFill>
                <a:latin typeface="Times New Roman" charset="0"/>
              </a:defRPr>
            </a:lvl8pPr>
            <a:lvl9pPr marL="3881438" indent="-227013" defTabSz="911225" eaLnBrk="0" fontAlgn="base" hangingPunct="0">
              <a:spcBef>
                <a:spcPct val="30000"/>
              </a:spcBef>
              <a:spcAft>
                <a:spcPct val="0"/>
              </a:spcAft>
              <a:defRPr kumimoji="1" sz="1200">
                <a:solidFill>
                  <a:schemeClr val="tx1"/>
                </a:solidFill>
                <a:latin typeface="Times New Roman" charset="0"/>
              </a:defRPr>
            </a:lvl9pPr>
          </a:lstStyle>
          <a:p>
            <a:pPr>
              <a:spcBef>
                <a:spcPct val="0"/>
              </a:spcBef>
              <a:defRPr/>
            </a:pPr>
            <a:fld id="{40D6AE41-FBB1-47FF-935E-4BBF5E5F61D3}" type="slidenum">
              <a:rPr kumimoji="0" lang="en-US" altLang="de-DE" smtClean="0">
                <a:solidFill>
                  <a:srgbClr val="000000"/>
                </a:solidFill>
              </a:rPr>
              <a:pPr>
                <a:spcBef>
                  <a:spcPct val="0"/>
                </a:spcBef>
                <a:defRPr/>
              </a:pPr>
              <a:t>11</a:t>
            </a:fld>
            <a:endParaRPr kumimoji="0" lang="en-US" altLang="de-DE" dirty="0" smtClean="0">
              <a:solidFill>
                <a:srgbClr val="000000"/>
              </a:solidFill>
            </a:endParaRPr>
          </a:p>
        </p:txBody>
      </p:sp>
    </p:spTree>
    <p:extLst>
      <p:ext uri="{BB962C8B-B14F-4D97-AF65-F5344CB8AC3E}">
        <p14:creationId xmlns:p14="http://schemas.microsoft.com/office/powerpoint/2010/main" val="3966112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4" name="Grafik 11" descr="HM_Deu_CMYK.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95963" y="908050"/>
            <a:ext cx="28416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8"/>
          <p:cNvSpPr>
            <a:spLocks noChangeArrowheads="1"/>
          </p:cNvSpPr>
          <p:nvPr/>
        </p:nvSpPr>
        <p:spPr bwMode="auto">
          <a:xfrm flipV="1">
            <a:off x="0" y="0"/>
            <a:ext cx="5334000" cy="2133600"/>
          </a:xfrm>
          <a:prstGeom prst="rtTriangle">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endParaRPr lang="de-DE" altLang="de-DE" smtClean="0"/>
          </a:p>
        </p:txBody>
      </p:sp>
      <p:sp>
        <p:nvSpPr>
          <p:cNvPr id="6" name="AutoShape 9"/>
          <p:cNvSpPr>
            <a:spLocks noChangeArrowheads="1"/>
          </p:cNvSpPr>
          <p:nvPr/>
        </p:nvSpPr>
        <p:spPr bwMode="auto">
          <a:xfrm rot="16200000" flipV="1">
            <a:off x="-1390650" y="3511550"/>
            <a:ext cx="4737100" cy="1955800"/>
          </a:xfrm>
          <a:prstGeom prst="rtTriangle">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endParaRPr lang="de-DE" altLang="de-DE" smtClean="0"/>
          </a:p>
        </p:txBody>
      </p:sp>
      <p:sp>
        <p:nvSpPr>
          <p:cNvPr id="4098" name="Rectangle 2"/>
          <p:cNvSpPr>
            <a:spLocks noGrp="1" noChangeArrowheads="1"/>
          </p:cNvSpPr>
          <p:nvPr>
            <p:ph type="ctrTitle"/>
          </p:nvPr>
        </p:nvSpPr>
        <p:spPr>
          <a:xfrm>
            <a:off x="2895600" y="2895600"/>
            <a:ext cx="5562600" cy="1752600"/>
          </a:xfrm>
        </p:spPr>
        <p:txBody>
          <a:bodyPr/>
          <a:lstStyle>
            <a:lvl1pPr>
              <a:defRPr b="1"/>
            </a:lvl1pPr>
          </a:lstStyle>
          <a:p>
            <a:pPr lvl="0"/>
            <a:r>
              <a:rPr lang="de-DE" noProof="0" smtClean="0"/>
              <a:t>Titelmasterformat durch Klicken bearbeiten</a:t>
            </a:r>
          </a:p>
        </p:txBody>
      </p:sp>
      <p:sp>
        <p:nvSpPr>
          <p:cNvPr id="4099" name="Rectangle 3"/>
          <p:cNvSpPr>
            <a:spLocks noGrp="1" noChangeArrowheads="1"/>
          </p:cNvSpPr>
          <p:nvPr>
            <p:ph type="subTitle" idx="1"/>
          </p:nvPr>
        </p:nvSpPr>
        <p:spPr>
          <a:xfrm>
            <a:off x="2895600" y="4648200"/>
            <a:ext cx="5562600" cy="1143000"/>
          </a:xfrm>
        </p:spPr>
        <p:txBody>
          <a:bodyPr/>
          <a:lstStyle>
            <a:lvl1pPr marL="0" indent="0">
              <a:lnSpc>
                <a:spcPct val="130000"/>
              </a:lnSpc>
              <a:spcBef>
                <a:spcPct val="0"/>
              </a:spcBef>
              <a:buFont typeface="Wingdings" pitchFamily="2" charset="2"/>
              <a:buNone/>
              <a:defRPr sz="1800"/>
            </a:lvl1pPr>
          </a:lstStyle>
          <a:p>
            <a:pPr lvl="0"/>
            <a:r>
              <a:rPr lang="de-DE" noProof="0" smtClean="0"/>
              <a:t>Formatvorlage des Untertitelmasters durch Klicken bearbeiten</a:t>
            </a:r>
          </a:p>
        </p:txBody>
      </p:sp>
    </p:spTree>
    <p:extLst>
      <p:ext uri="{BB962C8B-B14F-4D97-AF65-F5344CB8AC3E}">
        <p14:creationId xmlns:p14="http://schemas.microsoft.com/office/powerpoint/2010/main" val="382804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p:txBody>
          <a:bodyPr/>
          <a:lstStyle>
            <a:lvl1pPr>
              <a:defRPr/>
            </a:lvl1pPr>
          </a:lstStyle>
          <a:p>
            <a:pPr>
              <a:defRPr/>
            </a:pPr>
            <a:fld id="{31BB9199-9838-4ABC-95FF-67C25C959386}" type="datetime1">
              <a:rPr lang="de-DE"/>
              <a:pPr>
                <a:defRPr/>
              </a:pPr>
              <a:t>29.03.2018</a:t>
            </a:fld>
            <a:endParaRPr lang="de-DE"/>
          </a:p>
        </p:txBody>
      </p:sp>
      <p:sp>
        <p:nvSpPr>
          <p:cNvPr id="5" name="Rectangle 6"/>
          <p:cNvSpPr>
            <a:spLocks noGrp="1" noChangeArrowheads="1"/>
          </p:cNvSpPr>
          <p:nvPr>
            <p:ph type="sldNum" sz="quarter" idx="11"/>
          </p:nvPr>
        </p:nvSpPr>
        <p:spPr/>
        <p:txBody>
          <a:bodyPr/>
          <a:lstStyle>
            <a:lvl1pPr>
              <a:defRPr smtClean="0"/>
            </a:lvl1pPr>
          </a:lstStyle>
          <a:p>
            <a:pPr>
              <a:defRPr/>
            </a:pPr>
            <a:fld id="{1F9E844D-2C96-46C5-AE29-37EE950C9E6D}" type="slidenum">
              <a:rPr lang="de-DE" altLang="de-DE"/>
              <a:pPr>
                <a:defRPr/>
              </a:pPr>
              <a:t>‹Nr.›</a:t>
            </a:fld>
            <a:endParaRPr lang="de-DE" altLang="de-DE"/>
          </a:p>
        </p:txBody>
      </p:sp>
      <p:sp>
        <p:nvSpPr>
          <p:cNvPr id="6" name="Fußzeilenplatzhalter 3"/>
          <p:cNvSpPr>
            <a:spLocks noGrp="1"/>
          </p:cNvSpPr>
          <p:nvPr>
            <p:ph type="ftr" sz="quarter" idx="12"/>
          </p:nvPr>
        </p:nvSpPr>
        <p:spPr/>
        <p:txBody>
          <a:bodyPr/>
          <a:lstStyle>
            <a:lvl1pPr>
              <a:defRPr b="1"/>
            </a:lvl1pPr>
          </a:lstStyle>
          <a:p>
            <a:pPr>
              <a:defRPr/>
            </a:pPr>
            <a:r>
              <a:rPr lang="en-US" altLang="de-DE"/>
              <a:t>Department of Electrical Engineering</a:t>
            </a:r>
            <a:r>
              <a:rPr lang="de-DE" altLang="de-DE"/>
              <a:t> (EE)</a:t>
            </a:r>
            <a:r>
              <a:rPr lang="en-US" altLang="de-DE"/>
              <a:t> and Information Technology</a:t>
            </a:r>
            <a:r>
              <a:rPr lang="de-DE" altLang="de-DE"/>
              <a:t> (IT)</a:t>
            </a:r>
          </a:p>
          <a:p>
            <a:pPr>
              <a:defRPr/>
            </a:pPr>
            <a:r>
              <a:rPr lang="en-US" altLang="de-DE" b="0"/>
              <a:t>see also additional information on </a:t>
            </a:r>
            <a:r>
              <a:rPr lang="en-US" altLang="de-DE" b="0" u="sng">
                <a:solidFill>
                  <a:srgbClr val="0000FF"/>
                </a:solidFill>
              </a:rPr>
              <a:t>http://www.ee.hm.edu/</a:t>
            </a:r>
            <a:endParaRPr lang="de-DE" sz="1800" b="0">
              <a:solidFill>
                <a:schemeClr val="bg2"/>
              </a:solidFill>
            </a:endParaRPr>
          </a:p>
        </p:txBody>
      </p:sp>
    </p:spTree>
    <p:extLst>
      <p:ext uri="{BB962C8B-B14F-4D97-AF65-F5344CB8AC3E}">
        <p14:creationId xmlns:p14="http://schemas.microsoft.com/office/powerpoint/2010/main" val="2371535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48450" y="609600"/>
            <a:ext cx="1809750" cy="51816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1219200" y="609600"/>
            <a:ext cx="5276850" cy="51816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p:txBody>
          <a:bodyPr/>
          <a:lstStyle>
            <a:lvl1pPr>
              <a:defRPr/>
            </a:lvl1pPr>
          </a:lstStyle>
          <a:p>
            <a:pPr>
              <a:defRPr/>
            </a:pPr>
            <a:fld id="{E7FA27A7-BB72-48D5-AF23-582524BFC0A2}" type="datetime1">
              <a:rPr lang="de-DE"/>
              <a:pPr>
                <a:defRPr/>
              </a:pPr>
              <a:t>29.03.2018</a:t>
            </a:fld>
            <a:endParaRPr lang="de-DE"/>
          </a:p>
        </p:txBody>
      </p:sp>
      <p:sp>
        <p:nvSpPr>
          <p:cNvPr id="5" name="Rectangle 6"/>
          <p:cNvSpPr>
            <a:spLocks noGrp="1" noChangeArrowheads="1"/>
          </p:cNvSpPr>
          <p:nvPr>
            <p:ph type="sldNum" sz="quarter" idx="11"/>
          </p:nvPr>
        </p:nvSpPr>
        <p:spPr/>
        <p:txBody>
          <a:bodyPr/>
          <a:lstStyle>
            <a:lvl1pPr>
              <a:defRPr smtClean="0"/>
            </a:lvl1pPr>
          </a:lstStyle>
          <a:p>
            <a:pPr>
              <a:defRPr/>
            </a:pPr>
            <a:fld id="{C6E17F4A-1553-4D4B-9D54-3471D948FEF2}" type="slidenum">
              <a:rPr lang="de-DE" altLang="de-DE"/>
              <a:pPr>
                <a:defRPr/>
              </a:pPr>
              <a:t>‹Nr.›</a:t>
            </a:fld>
            <a:endParaRPr lang="de-DE" altLang="de-DE"/>
          </a:p>
        </p:txBody>
      </p:sp>
      <p:sp>
        <p:nvSpPr>
          <p:cNvPr id="6" name="Fußzeilenplatzhalter 3"/>
          <p:cNvSpPr>
            <a:spLocks noGrp="1"/>
          </p:cNvSpPr>
          <p:nvPr>
            <p:ph type="ftr" sz="quarter" idx="12"/>
          </p:nvPr>
        </p:nvSpPr>
        <p:spPr/>
        <p:txBody>
          <a:bodyPr/>
          <a:lstStyle>
            <a:lvl1pPr>
              <a:defRPr b="1"/>
            </a:lvl1pPr>
          </a:lstStyle>
          <a:p>
            <a:pPr>
              <a:defRPr/>
            </a:pPr>
            <a:r>
              <a:rPr lang="en-US" altLang="de-DE"/>
              <a:t>Department of Electrical Engineering</a:t>
            </a:r>
            <a:r>
              <a:rPr lang="de-DE" altLang="de-DE"/>
              <a:t> (EE)</a:t>
            </a:r>
            <a:r>
              <a:rPr lang="en-US" altLang="de-DE"/>
              <a:t> and Information Technology</a:t>
            </a:r>
            <a:r>
              <a:rPr lang="de-DE" altLang="de-DE"/>
              <a:t> (IT)</a:t>
            </a:r>
          </a:p>
          <a:p>
            <a:pPr>
              <a:defRPr/>
            </a:pPr>
            <a:r>
              <a:rPr lang="en-US" altLang="de-DE" b="0"/>
              <a:t>see also additional information on </a:t>
            </a:r>
            <a:r>
              <a:rPr lang="en-US" altLang="de-DE" b="0" u="sng">
                <a:solidFill>
                  <a:srgbClr val="0000FF"/>
                </a:solidFill>
              </a:rPr>
              <a:t>http://www.ee.hm.edu/</a:t>
            </a:r>
            <a:endParaRPr lang="de-DE" sz="1800" b="0">
              <a:solidFill>
                <a:schemeClr val="bg2"/>
              </a:solidFill>
            </a:endParaRPr>
          </a:p>
        </p:txBody>
      </p:sp>
    </p:spTree>
    <p:extLst>
      <p:ext uri="{BB962C8B-B14F-4D97-AF65-F5344CB8AC3E}">
        <p14:creationId xmlns:p14="http://schemas.microsoft.com/office/powerpoint/2010/main" val="3393470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1219200" y="609600"/>
            <a:ext cx="7239000" cy="1143000"/>
          </a:xfrm>
        </p:spPr>
        <p:txBody>
          <a:bodyPr/>
          <a:lstStyle/>
          <a:p>
            <a:r>
              <a:rPr lang="de-DE" smtClean="0"/>
              <a:t>Titelmasterformat durch Klicken bearbeiten</a:t>
            </a:r>
            <a:endParaRPr lang="de-DE"/>
          </a:p>
        </p:txBody>
      </p:sp>
      <p:sp>
        <p:nvSpPr>
          <p:cNvPr id="3" name="Diagrammplatzhalter 2"/>
          <p:cNvSpPr>
            <a:spLocks noGrp="1"/>
          </p:cNvSpPr>
          <p:nvPr>
            <p:ph type="chart" idx="1"/>
          </p:nvPr>
        </p:nvSpPr>
        <p:spPr>
          <a:xfrm>
            <a:off x="1219200" y="2133600"/>
            <a:ext cx="7239000" cy="3657600"/>
          </a:xfrm>
        </p:spPr>
        <p:txBody>
          <a:bodyPr/>
          <a:lstStyle/>
          <a:p>
            <a:pPr lvl="0"/>
            <a:r>
              <a:rPr lang="de-DE" noProof="0" smtClean="0"/>
              <a:t>Diagramm durch Klicken auf Symbol hinzufügen</a:t>
            </a:r>
            <a:endParaRPr lang="de-DE" noProof="0"/>
          </a:p>
        </p:txBody>
      </p:sp>
      <p:sp>
        <p:nvSpPr>
          <p:cNvPr id="4" name="Rectangle 4"/>
          <p:cNvSpPr>
            <a:spLocks noGrp="1" noChangeArrowheads="1"/>
          </p:cNvSpPr>
          <p:nvPr>
            <p:ph type="dt" sz="half" idx="10"/>
          </p:nvPr>
        </p:nvSpPr>
        <p:spPr/>
        <p:txBody>
          <a:bodyPr/>
          <a:lstStyle>
            <a:lvl1pPr>
              <a:defRPr/>
            </a:lvl1pPr>
          </a:lstStyle>
          <a:p>
            <a:pPr>
              <a:defRPr/>
            </a:pPr>
            <a:fld id="{27B9E392-1726-44B0-B7B1-E259F6C30984}" type="datetime1">
              <a:rPr lang="de-DE"/>
              <a:pPr>
                <a:defRPr/>
              </a:pPr>
              <a:t>29.03.2018</a:t>
            </a:fld>
            <a:endParaRPr lang="de-DE"/>
          </a:p>
        </p:txBody>
      </p:sp>
      <p:sp>
        <p:nvSpPr>
          <p:cNvPr id="5" name="Rectangle 6"/>
          <p:cNvSpPr>
            <a:spLocks noGrp="1" noChangeArrowheads="1"/>
          </p:cNvSpPr>
          <p:nvPr>
            <p:ph type="sldNum" sz="quarter" idx="11"/>
          </p:nvPr>
        </p:nvSpPr>
        <p:spPr/>
        <p:txBody>
          <a:bodyPr/>
          <a:lstStyle>
            <a:lvl1pPr>
              <a:defRPr smtClean="0"/>
            </a:lvl1pPr>
          </a:lstStyle>
          <a:p>
            <a:pPr>
              <a:defRPr/>
            </a:pPr>
            <a:fld id="{66D1837C-6969-41B2-ACEB-FC479B2C1F39}" type="slidenum">
              <a:rPr lang="de-DE" altLang="de-DE"/>
              <a:pPr>
                <a:defRPr/>
              </a:pPr>
              <a:t>‹Nr.›</a:t>
            </a:fld>
            <a:endParaRPr lang="de-DE" altLang="de-DE"/>
          </a:p>
        </p:txBody>
      </p:sp>
      <p:sp>
        <p:nvSpPr>
          <p:cNvPr id="6" name="Fußzeilenplatzhalter 3"/>
          <p:cNvSpPr>
            <a:spLocks noGrp="1"/>
          </p:cNvSpPr>
          <p:nvPr>
            <p:ph type="ftr" sz="quarter" idx="12"/>
          </p:nvPr>
        </p:nvSpPr>
        <p:spPr/>
        <p:txBody>
          <a:bodyPr/>
          <a:lstStyle>
            <a:lvl1pPr>
              <a:defRPr b="1"/>
            </a:lvl1pPr>
          </a:lstStyle>
          <a:p>
            <a:pPr>
              <a:defRPr/>
            </a:pPr>
            <a:r>
              <a:rPr lang="en-US" altLang="de-DE"/>
              <a:t>Department of Electrical Engineering</a:t>
            </a:r>
            <a:r>
              <a:rPr lang="de-DE" altLang="de-DE"/>
              <a:t> (EE)</a:t>
            </a:r>
            <a:r>
              <a:rPr lang="en-US" altLang="de-DE"/>
              <a:t> and Information Technology</a:t>
            </a:r>
            <a:r>
              <a:rPr lang="de-DE" altLang="de-DE"/>
              <a:t> (IT)</a:t>
            </a:r>
          </a:p>
          <a:p>
            <a:pPr>
              <a:defRPr/>
            </a:pPr>
            <a:r>
              <a:rPr lang="en-US" altLang="de-DE" b="0"/>
              <a:t>see also additional information on </a:t>
            </a:r>
            <a:r>
              <a:rPr lang="en-US" altLang="de-DE" b="0" u="sng">
                <a:solidFill>
                  <a:srgbClr val="0000FF"/>
                </a:solidFill>
              </a:rPr>
              <a:t>http://www.ee.hm.edu/</a:t>
            </a:r>
            <a:endParaRPr lang="de-DE" sz="1800" b="0">
              <a:solidFill>
                <a:schemeClr val="bg2"/>
              </a:solidFill>
            </a:endParaRPr>
          </a:p>
        </p:txBody>
      </p:sp>
    </p:spTree>
    <p:extLst>
      <p:ext uri="{BB962C8B-B14F-4D97-AF65-F5344CB8AC3E}">
        <p14:creationId xmlns:p14="http://schemas.microsoft.com/office/powerpoint/2010/main" val="35765932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1219200" y="609600"/>
            <a:ext cx="7239000" cy="1143000"/>
          </a:xfrm>
        </p:spPr>
        <p:txBody>
          <a:bodyPr/>
          <a:lstStyle/>
          <a:p>
            <a:r>
              <a:rPr lang="de-DE" smtClean="0"/>
              <a:t>Titelmasterformat durch Klicken bearbeiten</a:t>
            </a:r>
            <a:endParaRPr lang="de-DE"/>
          </a:p>
        </p:txBody>
      </p:sp>
      <p:sp>
        <p:nvSpPr>
          <p:cNvPr id="3" name="Tabellenplatzhalter 2"/>
          <p:cNvSpPr>
            <a:spLocks noGrp="1"/>
          </p:cNvSpPr>
          <p:nvPr>
            <p:ph type="tbl" idx="1"/>
          </p:nvPr>
        </p:nvSpPr>
        <p:spPr>
          <a:xfrm>
            <a:off x="1219200" y="2133600"/>
            <a:ext cx="7239000" cy="3657600"/>
          </a:xfrm>
        </p:spPr>
        <p:txBody>
          <a:bodyPr/>
          <a:lstStyle/>
          <a:p>
            <a:pPr lvl="0"/>
            <a:r>
              <a:rPr lang="de-DE" noProof="0" smtClean="0"/>
              <a:t>Tabelle durch Klicken auf Symbol hinzufügen</a:t>
            </a:r>
            <a:endParaRPr lang="de-DE" noProof="0"/>
          </a:p>
        </p:txBody>
      </p:sp>
      <p:sp>
        <p:nvSpPr>
          <p:cNvPr id="4" name="Rectangle 4"/>
          <p:cNvSpPr>
            <a:spLocks noGrp="1" noChangeArrowheads="1"/>
          </p:cNvSpPr>
          <p:nvPr>
            <p:ph type="dt" sz="half" idx="10"/>
          </p:nvPr>
        </p:nvSpPr>
        <p:spPr/>
        <p:txBody>
          <a:bodyPr/>
          <a:lstStyle>
            <a:lvl1pPr>
              <a:defRPr/>
            </a:lvl1pPr>
          </a:lstStyle>
          <a:p>
            <a:pPr>
              <a:defRPr/>
            </a:pPr>
            <a:fld id="{F83B06DB-E52E-4A2E-9FE0-945972ADFD62}" type="datetime1">
              <a:rPr lang="de-DE"/>
              <a:pPr>
                <a:defRPr/>
              </a:pPr>
              <a:t>29.03.2018</a:t>
            </a:fld>
            <a:endParaRPr lang="de-DE"/>
          </a:p>
        </p:txBody>
      </p:sp>
      <p:sp>
        <p:nvSpPr>
          <p:cNvPr id="5" name="Rectangle 6"/>
          <p:cNvSpPr>
            <a:spLocks noGrp="1" noChangeArrowheads="1"/>
          </p:cNvSpPr>
          <p:nvPr>
            <p:ph type="sldNum" sz="quarter" idx="11"/>
          </p:nvPr>
        </p:nvSpPr>
        <p:spPr/>
        <p:txBody>
          <a:bodyPr/>
          <a:lstStyle>
            <a:lvl1pPr>
              <a:defRPr smtClean="0"/>
            </a:lvl1pPr>
          </a:lstStyle>
          <a:p>
            <a:pPr>
              <a:defRPr/>
            </a:pPr>
            <a:fld id="{F500F026-F947-4E12-BEB8-C9C44727EF85}" type="slidenum">
              <a:rPr lang="de-DE" altLang="de-DE"/>
              <a:pPr>
                <a:defRPr/>
              </a:pPr>
              <a:t>‹Nr.›</a:t>
            </a:fld>
            <a:endParaRPr lang="de-DE" altLang="de-DE"/>
          </a:p>
        </p:txBody>
      </p:sp>
      <p:sp>
        <p:nvSpPr>
          <p:cNvPr id="6" name="Fußzeilenplatzhalter 3"/>
          <p:cNvSpPr>
            <a:spLocks noGrp="1"/>
          </p:cNvSpPr>
          <p:nvPr>
            <p:ph type="ftr" sz="quarter" idx="12"/>
          </p:nvPr>
        </p:nvSpPr>
        <p:spPr/>
        <p:txBody>
          <a:bodyPr/>
          <a:lstStyle>
            <a:lvl1pPr>
              <a:defRPr b="1"/>
            </a:lvl1pPr>
          </a:lstStyle>
          <a:p>
            <a:pPr>
              <a:defRPr/>
            </a:pPr>
            <a:r>
              <a:rPr lang="en-US" altLang="de-DE"/>
              <a:t>Department of Electrical Engineering</a:t>
            </a:r>
            <a:r>
              <a:rPr lang="de-DE" altLang="de-DE"/>
              <a:t> (EE)</a:t>
            </a:r>
            <a:r>
              <a:rPr lang="en-US" altLang="de-DE"/>
              <a:t> and Information Technology</a:t>
            </a:r>
            <a:r>
              <a:rPr lang="de-DE" altLang="de-DE"/>
              <a:t> (IT)</a:t>
            </a:r>
          </a:p>
          <a:p>
            <a:pPr>
              <a:defRPr/>
            </a:pPr>
            <a:r>
              <a:rPr lang="en-US" altLang="de-DE" b="0"/>
              <a:t>see also additional information on </a:t>
            </a:r>
            <a:r>
              <a:rPr lang="en-US" altLang="de-DE" b="0" u="sng">
                <a:solidFill>
                  <a:srgbClr val="0000FF"/>
                </a:solidFill>
              </a:rPr>
              <a:t>http://www.ee.hm.edu/</a:t>
            </a:r>
            <a:endParaRPr lang="de-DE" sz="1800" b="0">
              <a:solidFill>
                <a:schemeClr val="bg2"/>
              </a:solidFill>
            </a:endParaRPr>
          </a:p>
        </p:txBody>
      </p:sp>
    </p:spTree>
    <p:extLst>
      <p:ext uri="{BB962C8B-B14F-4D97-AF65-F5344CB8AC3E}">
        <p14:creationId xmlns:p14="http://schemas.microsoft.com/office/powerpoint/2010/main" val="2998913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1_Titelfolie">
    <p:spTree>
      <p:nvGrpSpPr>
        <p:cNvPr id="1" name=""/>
        <p:cNvGrpSpPr/>
        <p:nvPr/>
      </p:nvGrpSpPr>
      <p:grpSpPr>
        <a:xfrm>
          <a:off x="0" y="0"/>
          <a:ext cx="0" cy="0"/>
          <a:chOff x="0" y="0"/>
          <a:chExt cx="0" cy="0"/>
        </a:xfrm>
      </p:grpSpPr>
      <p:sp>
        <p:nvSpPr>
          <p:cNvPr id="2" name="Line 19"/>
          <p:cNvSpPr>
            <a:spLocks noChangeShapeType="1"/>
          </p:cNvSpPr>
          <p:nvPr userDrawn="1"/>
        </p:nvSpPr>
        <p:spPr bwMode="auto">
          <a:xfrm>
            <a:off x="0" y="0"/>
            <a:ext cx="0" cy="251460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de-DE"/>
          </a:p>
        </p:txBody>
      </p:sp>
      <p:sp>
        <p:nvSpPr>
          <p:cNvPr id="3" name="AutoShape 21"/>
          <p:cNvSpPr>
            <a:spLocks noChangeArrowheads="1"/>
          </p:cNvSpPr>
          <p:nvPr userDrawn="1"/>
        </p:nvSpPr>
        <p:spPr bwMode="auto">
          <a:xfrm flipV="1">
            <a:off x="0" y="0"/>
            <a:ext cx="5334000" cy="2133600"/>
          </a:xfrm>
          <a:prstGeom prst="rtTriangle">
            <a:avLst/>
          </a:prstGeom>
          <a:solidFill>
            <a:schemeClr val="bg1">
              <a:lumMod val="50000"/>
            </a:schemeClr>
          </a:solidFill>
          <a:ln>
            <a:noFill/>
          </a:ln>
        </p:spPr>
        <p:txBody>
          <a:bodyPr wrap="none" anchor="ctr"/>
          <a:lstStyle/>
          <a:p>
            <a:pPr eaLnBrk="1" hangingPunct="1">
              <a:defRPr/>
            </a:pPr>
            <a:endParaRPr lang="de-DE">
              <a:latin typeface="Arial" charset="0"/>
            </a:endParaRPr>
          </a:p>
        </p:txBody>
      </p:sp>
      <p:sp>
        <p:nvSpPr>
          <p:cNvPr id="4" name="AutoShape 22"/>
          <p:cNvSpPr>
            <a:spLocks noChangeArrowheads="1"/>
          </p:cNvSpPr>
          <p:nvPr userDrawn="1"/>
        </p:nvSpPr>
        <p:spPr bwMode="auto">
          <a:xfrm rot="16200000" flipV="1">
            <a:off x="-1390650" y="3511550"/>
            <a:ext cx="4737100" cy="1955800"/>
          </a:xfrm>
          <a:prstGeom prst="rtTriangle">
            <a:avLst/>
          </a:prstGeom>
          <a:solidFill>
            <a:schemeClr val="bg1">
              <a:lumMod val="50000"/>
            </a:schemeClr>
          </a:solidFill>
          <a:ln>
            <a:noFill/>
          </a:ln>
        </p:spPr>
        <p:txBody>
          <a:bodyPr wrap="none" anchor="ctr"/>
          <a:lstStyle/>
          <a:p>
            <a:pPr eaLnBrk="1" hangingPunct="1">
              <a:defRPr/>
            </a:pPr>
            <a:endParaRPr lang="de-DE">
              <a:latin typeface="Arial" charset="0"/>
            </a:endParaRPr>
          </a:p>
        </p:txBody>
      </p:sp>
      <p:pic>
        <p:nvPicPr>
          <p:cNvPr id="5" name="Picture 2" descr="C:\Users\Hoegner\Desktop\logos\Hochschule\HM_Engl_CMYK.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16588" y="811213"/>
            <a:ext cx="3055937" cy="170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8019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38"/>
            <a:ext cx="8229600" cy="5851525"/>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038378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4" name="Line 5"/>
          <p:cNvSpPr>
            <a:spLocks noChangeShapeType="1"/>
          </p:cNvSpPr>
          <p:nvPr userDrawn="1"/>
        </p:nvSpPr>
        <p:spPr bwMode="auto">
          <a:xfrm>
            <a:off x="0" y="858838"/>
            <a:ext cx="9144000" cy="0"/>
          </a:xfrm>
          <a:prstGeom prst="line">
            <a:avLst/>
          </a:prstGeom>
          <a:noFill/>
          <a:ln w="22225">
            <a:solidFill>
              <a:srgbClr val="C0C0C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 name="Line 8"/>
          <p:cNvSpPr>
            <a:spLocks noChangeShapeType="1"/>
          </p:cNvSpPr>
          <p:nvPr userDrawn="1"/>
        </p:nvSpPr>
        <p:spPr bwMode="auto">
          <a:xfrm rot="10800000" flipH="1">
            <a:off x="1233488" y="5943600"/>
            <a:ext cx="0" cy="914400"/>
          </a:xfrm>
          <a:prstGeom prst="line">
            <a:avLst/>
          </a:prstGeom>
          <a:noFill/>
          <a:ln w="28575">
            <a:solidFill>
              <a:srgbClr val="B2B2B2"/>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7" name="Rechteck 6"/>
          <p:cNvSpPr>
            <a:spLocks noChangeArrowheads="1"/>
          </p:cNvSpPr>
          <p:nvPr userDrawn="1"/>
        </p:nvSpPr>
        <p:spPr bwMode="auto">
          <a:xfrm>
            <a:off x="1360488" y="6153150"/>
            <a:ext cx="56721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r>
              <a:rPr lang="en-US" altLang="de-DE" sz="1200" b="1" smtClean="0">
                <a:solidFill>
                  <a:schemeClr val="tx1"/>
                </a:solidFill>
              </a:rPr>
              <a:t>Department of Electrical Engineering</a:t>
            </a:r>
            <a:r>
              <a:rPr lang="de-DE" altLang="de-DE" sz="1200" b="1" smtClean="0">
                <a:solidFill>
                  <a:schemeClr val="tx1"/>
                </a:solidFill>
              </a:rPr>
              <a:t> (EE)</a:t>
            </a:r>
            <a:r>
              <a:rPr lang="en-US" altLang="de-DE" sz="1200" b="1" smtClean="0">
                <a:solidFill>
                  <a:schemeClr val="tx1"/>
                </a:solidFill>
              </a:rPr>
              <a:t> and Information Technology</a:t>
            </a:r>
            <a:r>
              <a:rPr lang="de-DE" altLang="de-DE" sz="1200" b="1" smtClean="0">
                <a:solidFill>
                  <a:schemeClr val="tx1"/>
                </a:solidFill>
              </a:rPr>
              <a:t> (IT)</a:t>
            </a:r>
          </a:p>
          <a:p>
            <a:pPr eaLnBrk="1" hangingPunct="1">
              <a:defRPr/>
            </a:pPr>
            <a:r>
              <a:rPr lang="en-US" altLang="de-DE" sz="1200" smtClean="0">
                <a:solidFill>
                  <a:schemeClr val="tx1"/>
                </a:solidFill>
              </a:rPr>
              <a:t>see also additional information on </a:t>
            </a:r>
            <a:r>
              <a:rPr lang="en-US" altLang="de-DE" sz="1200" u="sng" smtClean="0">
                <a:solidFill>
                  <a:srgbClr val="0070C0"/>
                </a:solidFill>
              </a:rPr>
              <a:t>http://www.ee.hm.edu/</a:t>
            </a:r>
            <a:endParaRPr lang="de-DE" altLang="de-DE" sz="1200" smtClean="0">
              <a:solidFill>
                <a:srgbClr val="0070C0"/>
              </a:solidFill>
            </a:endParaRPr>
          </a:p>
        </p:txBody>
      </p:sp>
      <p:sp>
        <p:nvSpPr>
          <p:cNvPr id="2" name="Titel 1"/>
          <p:cNvSpPr>
            <a:spLocks noGrp="1"/>
          </p:cNvSpPr>
          <p:nvPr>
            <p:ph type="title"/>
          </p:nvPr>
        </p:nvSpPr>
        <p:spPr>
          <a:xfrm>
            <a:off x="78059" y="101599"/>
            <a:ext cx="8987882" cy="741681"/>
          </a:xfrm>
        </p:spPr>
        <p:txBody>
          <a:bodyPr/>
          <a:lstStyle>
            <a:lvl1pPr>
              <a:defRPr sz="2800" b="1"/>
            </a:lvl1pPr>
          </a:lstStyle>
          <a:p>
            <a:r>
              <a:rPr lang="de-DE" dirty="0" smtClean="0"/>
              <a:t>Titelmasterformat durch Klicken bearbeiten</a:t>
            </a:r>
            <a:endParaRPr lang="de-DE" dirty="0"/>
          </a:p>
        </p:txBody>
      </p:sp>
      <p:sp>
        <p:nvSpPr>
          <p:cNvPr id="6" name="Rectangle 3"/>
          <p:cNvSpPr>
            <a:spLocks noGrp="1" noChangeArrowheads="1"/>
          </p:cNvSpPr>
          <p:nvPr>
            <p:ph idx="1"/>
          </p:nvPr>
        </p:nvSpPr>
        <p:spPr bwMode="auto">
          <a:xfrm>
            <a:off x="301083" y="1005840"/>
            <a:ext cx="8575288" cy="473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de-DE" noProof="0" dirty="0" smtClean="0"/>
              <a:t>Klicken Sie, um die Formate des Vorlagentextes zu bearbeiten</a:t>
            </a:r>
          </a:p>
          <a:p>
            <a:pPr lvl="1"/>
            <a:r>
              <a:rPr lang="de-DE" noProof="0" dirty="0" smtClean="0"/>
              <a:t>Zweite Ebene</a:t>
            </a:r>
          </a:p>
          <a:p>
            <a:pPr lvl="2"/>
            <a:r>
              <a:rPr lang="de-DE" noProof="0" dirty="0" smtClean="0"/>
              <a:t>Dritte Ebene</a:t>
            </a:r>
          </a:p>
          <a:p>
            <a:pPr lvl="3"/>
            <a:r>
              <a:rPr lang="de-DE" noProof="0" dirty="0" smtClean="0"/>
              <a:t>Vierte Ebene</a:t>
            </a:r>
          </a:p>
          <a:p>
            <a:pPr lvl="4"/>
            <a:r>
              <a:rPr lang="de-DE" noProof="0" dirty="0" smtClean="0"/>
              <a:t>Fünfte Ebene</a:t>
            </a:r>
          </a:p>
        </p:txBody>
      </p:sp>
      <p:sp>
        <p:nvSpPr>
          <p:cNvPr id="8" name="Rectangle 4"/>
          <p:cNvSpPr>
            <a:spLocks noGrp="1" noChangeArrowheads="1"/>
          </p:cNvSpPr>
          <p:nvPr>
            <p:ph type="dt" sz="half" idx="10"/>
          </p:nvPr>
        </p:nvSpPr>
        <p:spPr/>
        <p:txBody>
          <a:bodyPr/>
          <a:lstStyle>
            <a:lvl1pPr algn="r">
              <a:defRPr sz="1200">
                <a:solidFill>
                  <a:schemeClr val="tx1"/>
                </a:solidFill>
              </a:defRPr>
            </a:lvl1pPr>
          </a:lstStyle>
          <a:p>
            <a:pPr>
              <a:defRPr/>
            </a:pPr>
            <a:fld id="{DEEFBCFE-0ECC-4D29-A8BB-A2B9A4B3F754}" type="datetime1">
              <a:rPr lang="de-DE"/>
              <a:pPr>
                <a:defRPr/>
              </a:pPr>
              <a:t>29.03.2018</a:t>
            </a:fld>
            <a:endParaRPr lang="de-DE" dirty="0"/>
          </a:p>
        </p:txBody>
      </p:sp>
      <p:sp>
        <p:nvSpPr>
          <p:cNvPr id="9" name="Rectangle 6"/>
          <p:cNvSpPr>
            <a:spLocks noGrp="1" noChangeArrowheads="1"/>
          </p:cNvSpPr>
          <p:nvPr>
            <p:ph type="sldNum" sz="quarter" idx="11"/>
          </p:nvPr>
        </p:nvSpPr>
        <p:spPr/>
        <p:txBody>
          <a:bodyPr/>
          <a:lstStyle>
            <a:lvl1pPr>
              <a:defRPr smtClean="0"/>
            </a:lvl1pPr>
          </a:lstStyle>
          <a:p>
            <a:pPr>
              <a:defRPr/>
            </a:pPr>
            <a:fld id="{79C003CE-2E55-4F9B-9329-909CE81949D3}" type="slidenum">
              <a:rPr lang="de-DE" altLang="de-DE"/>
              <a:pPr>
                <a:defRPr/>
              </a:pPr>
              <a:t>‹Nr.›</a:t>
            </a:fld>
            <a:endParaRPr lang="de-DE" altLang="de-DE"/>
          </a:p>
        </p:txBody>
      </p:sp>
    </p:spTree>
    <p:extLst>
      <p:ext uri="{BB962C8B-B14F-4D97-AF65-F5344CB8AC3E}">
        <p14:creationId xmlns:p14="http://schemas.microsoft.com/office/powerpoint/2010/main" val="37653701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cSld name="Titel und vier Inhalte">
    <p:spTree>
      <p:nvGrpSpPr>
        <p:cNvPr id="1" name=""/>
        <p:cNvGrpSpPr/>
        <p:nvPr/>
      </p:nvGrpSpPr>
      <p:grpSpPr>
        <a:xfrm>
          <a:off x="0" y="0"/>
          <a:ext cx="0" cy="0"/>
          <a:chOff x="0" y="0"/>
          <a:chExt cx="0" cy="0"/>
        </a:xfrm>
      </p:grpSpPr>
      <p:sp>
        <p:nvSpPr>
          <p:cNvPr id="2" name=" 1"/>
          <p:cNvSpPr>
            <a:spLocks noGrp="1"/>
          </p:cNvSpPr>
          <p:nvPr>
            <p:ph type="title" sz="quarter"/>
          </p:nvPr>
        </p:nvSpPr>
        <p:spPr>
          <a:xfrm>
            <a:off x="457200" y="274638"/>
            <a:ext cx="8229600" cy="1143000"/>
          </a:xfrm>
          <a:prstGeom prst="rect">
            <a:avLst/>
          </a:prstGeom>
        </p:spPr>
        <p:txBody>
          <a:bodyPr/>
          <a:lstStyle/>
          <a:p>
            <a:r>
              <a:rPr lang="de-DE"/>
              <a:t>Titelmasterformat durch Klicken bearbeiten</a:t>
            </a:r>
          </a:p>
        </p:txBody>
      </p:sp>
      <p:sp>
        <p:nvSpPr>
          <p:cNvPr id="3" name=" 2"/>
          <p:cNvSpPr>
            <a:spLocks noGrp="1"/>
          </p:cNvSpPr>
          <p:nvPr>
            <p:ph sz="quarter" idx="1"/>
          </p:nvPr>
        </p:nvSpPr>
        <p:spPr>
          <a:xfrm>
            <a:off x="457200" y="1600200"/>
            <a:ext cx="4038600" cy="2185988"/>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 3"/>
          <p:cNvSpPr>
            <a:spLocks noGrp="1"/>
          </p:cNvSpPr>
          <p:nvPr>
            <p:ph sz="quarter" idx="2"/>
          </p:nvPr>
        </p:nvSpPr>
        <p:spPr>
          <a:xfrm>
            <a:off x="4648200" y="1600200"/>
            <a:ext cx="4038600" cy="2185988"/>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 4"/>
          <p:cNvSpPr>
            <a:spLocks noGrp="1"/>
          </p:cNvSpPr>
          <p:nvPr>
            <p:ph sz="quarter" idx="3"/>
          </p:nvPr>
        </p:nvSpPr>
        <p:spPr>
          <a:xfrm>
            <a:off x="457200" y="3938588"/>
            <a:ext cx="4038600" cy="2187575"/>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 5"/>
          <p:cNvSpPr>
            <a:spLocks noGrp="1"/>
          </p:cNvSpPr>
          <p:nvPr>
            <p:ph sz="quarter" idx="4"/>
          </p:nvPr>
        </p:nvSpPr>
        <p:spPr>
          <a:xfrm>
            <a:off x="4648200" y="3938588"/>
            <a:ext cx="4038600" cy="2187575"/>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25812949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p:txBody>
          <a:bodyPr/>
          <a:lstStyle>
            <a:lvl1pPr>
              <a:defRPr sz="1200">
                <a:solidFill>
                  <a:schemeClr val="tx1"/>
                </a:solidFill>
              </a:defRPr>
            </a:lvl1pPr>
          </a:lstStyle>
          <a:p>
            <a:pPr>
              <a:defRPr/>
            </a:pPr>
            <a:fld id="{15C76324-774E-4E66-A31B-BF09DF180052}" type="datetime1">
              <a:rPr lang="de-DE"/>
              <a:pPr>
                <a:defRPr/>
              </a:pPr>
              <a:t>29.03.2018</a:t>
            </a:fld>
            <a:endParaRPr lang="de-DE" dirty="0"/>
          </a:p>
        </p:txBody>
      </p:sp>
      <p:sp>
        <p:nvSpPr>
          <p:cNvPr id="5" name="Rectangle 6"/>
          <p:cNvSpPr>
            <a:spLocks noGrp="1" noChangeArrowheads="1"/>
          </p:cNvSpPr>
          <p:nvPr>
            <p:ph type="sldNum" sz="quarter" idx="11"/>
          </p:nvPr>
        </p:nvSpPr>
        <p:spPr/>
        <p:txBody>
          <a:bodyPr/>
          <a:lstStyle>
            <a:lvl1pPr>
              <a:defRPr smtClean="0"/>
            </a:lvl1pPr>
          </a:lstStyle>
          <a:p>
            <a:pPr>
              <a:defRPr/>
            </a:pPr>
            <a:fld id="{4E751CD9-6EE9-45C1-BE71-94FFC5EF4153}" type="slidenum">
              <a:rPr lang="de-DE" altLang="de-DE"/>
              <a:pPr>
                <a:defRPr/>
              </a:pPr>
              <a:t>‹Nr.›</a:t>
            </a:fld>
            <a:endParaRPr lang="de-DE" altLang="de-DE"/>
          </a:p>
        </p:txBody>
      </p:sp>
      <p:sp>
        <p:nvSpPr>
          <p:cNvPr id="6" name="Fußzeilenplatzhalter 3"/>
          <p:cNvSpPr>
            <a:spLocks noGrp="1"/>
          </p:cNvSpPr>
          <p:nvPr>
            <p:ph type="ftr" sz="quarter" idx="12"/>
          </p:nvPr>
        </p:nvSpPr>
        <p:spPr/>
        <p:txBody>
          <a:bodyPr/>
          <a:lstStyle>
            <a:lvl1pPr>
              <a:defRPr b="1"/>
            </a:lvl1pPr>
          </a:lstStyle>
          <a:p>
            <a:pPr>
              <a:defRPr/>
            </a:pPr>
            <a:r>
              <a:rPr lang="en-US" altLang="de-DE"/>
              <a:t>Department of Electrical Engineering</a:t>
            </a:r>
            <a:r>
              <a:rPr lang="de-DE" altLang="de-DE"/>
              <a:t> (EE)</a:t>
            </a:r>
            <a:r>
              <a:rPr lang="en-US" altLang="de-DE"/>
              <a:t> and Information Technology</a:t>
            </a:r>
            <a:r>
              <a:rPr lang="de-DE" altLang="de-DE"/>
              <a:t> (IT)</a:t>
            </a:r>
          </a:p>
          <a:p>
            <a:pPr>
              <a:defRPr/>
            </a:pPr>
            <a:r>
              <a:rPr lang="en-US" altLang="de-DE" b="0"/>
              <a:t>see also additional information on </a:t>
            </a:r>
            <a:r>
              <a:rPr lang="en-US" altLang="de-DE" b="0" u="sng">
                <a:solidFill>
                  <a:srgbClr val="0000FF"/>
                </a:solidFill>
              </a:rPr>
              <a:t>http://www.ee.hm.edu/</a:t>
            </a:r>
            <a:endParaRPr lang="de-DE" sz="1800" b="0">
              <a:solidFill>
                <a:schemeClr val="bg2"/>
              </a:solidFill>
            </a:endParaRPr>
          </a:p>
        </p:txBody>
      </p:sp>
    </p:spTree>
    <p:extLst>
      <p:ext uri="{BB962C8B-B14F-4D97-AF65-F5344CB8AC3E}">
        <p14:creationId xmlns:p14="http://schemas.microsoft.com/office/powerpoint/2010/main" val="2752102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4"/>
          <p:cNvSpPr>
            <a:spLocks noGrp="1" noChangeArrowheads="1"/>
          </p:cNvSpPr>
          <p:nvPr>
            <p:ph type="dt" sz="half" idx="10"/>
          </p:nvPr>
        </p:nvSpPr>
        <p:spPr/>
        <p:txBody>
          <a:bodyPr/>
          <a:lstStyle>
            <a:lvl1pPr>
              <a:defRPr/>
            </a:lvl1pPr>
          </a:lstStyle>
          <a:p>
            <a:pPr>
              <a:defRPr/>
            </a:pPr>
            <a:fld id="{15A5A849-13E0-42B4-A98D-AABE8F24E7B7}" type="datetime1">
              <a:rPr lang="de-DE"/>
              <a:pPr>
                <a:defRPr/>
              </a:pPr>
              <a:t>29.03.2018</a:t>
            </a:fld>
            <a:endParaRPr lang="de-DE"/>
          </a:p>
        </p:txBody>
      </p:sp>
      <p:sp>
        <p:nvSpPr>
          <p:cNvPr id="5" name="Rectangle 6"/>
          <p:cNvSpPr>
            <a:spLocks noGrp="1" noChangeArrowheads="1"/>
          </p:cNvSpPr>
          <p:nvPr>
            <p:ph type="sldNum" sz="quarter" idx="11"/>
          </p:nvPr>
        </p:nvSpPr>
        <p:spPr/>
        <p:txBody>
          <a:bodyPr/>
          <a:lstStyle>
            <a:lvl1pPr>
              <a:defRPr smtClean="0"/>
            </a:lvl1pPr>
          </a:lstStyle>
          <a:p>
            <a:pPr>
              <a:defRPr/>
            </a:pPr>
            <a:fld id="{50476636-1215-4551-BDFD-DE2F8E2FC374}" type="slidenum">
              <a:rPr lang="de-DE" altLang="de-DE"/>
              <a:pPr>
                <a:defRPr/>
              </a:pPr>
              <a:t>‹Nr.›</a:t>
            </a:fld>
            <a:endParaRPr lang="de-DE" altLang="de-DE"/>
          </a:p>
        </p:txBody>
      </p:sp>
    </p:spTree>
    <p:extLst>
      <p:ext uri="{BB962C8B-B14F-4D97-AF65-F5344CB8AC3E}">
        <p14:creationId xmlns:p14="http://schemas.microsoft.com/office/powerpoint/2010/main" val="3967175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1219200" y="2133600"/>
            <a:ext cx="35433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914900" y="2133600"/>
            <a:ext cx="35433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p:txBody>
          <a:bodyPr/>
          <a:lstStyle>
            <a:lvl1pPr>
              <a:defRPr/>
            </a:lvl1pPr>
          </a:lstStyle>
          <a:p>
            <a:pPr>
              <a:defRPr/>
            </a:pPr>
            <a:fld id="{F516D935-73CD-4BF0-A079-68B983343024}" type="datetime1">
              <a:rPr lang="de-DE"/>
              <a:pPr>
                <a:defRPr/>
              </a:pPr>
              <a:t>29.03.2018</a:t>
            </a:fld>
            <a:endParaRPr lang="de-DE"/>
          </a:p>
        </p:txBody>
      </p:sp>
      <p:sp>
        <p:nvSpPr>
          <p:cNvPr id="6" name="Rectangle 6"/>
          <p:cNvSpPr>
            <a:spLocks noGrp="1" noChangeArrowheads="1"/>
          </p:cNvSpPr>
          <p:nvPr>
            <p:ph type="sldNum" sz="quarter" idx="11"/>
          </p:nvPr>
        </p:nvSpPr>
        <p:spPr/>
        <p:txBody>
          <a:bodyPr/>
          <a:lstStyle>
            <a:lvl1pPr>
              <a:defRPr smtClean="0"/>
            </a:lvl1pPr>
          </a:lstStyle>
          <a:p>
            <a:pPr>
              <a:defRPr/>
            </a:pPr>
            <a:fld id="{1ED3EF2D-E861-4F7A-89A9-4D348E15D71C}" type="slidenum">
              <a:rPr lang="de-DE" altLang="de-DE"/>
              <a:pPr>
                <a:defRPr/>
              </a:pPr>
              <a:t>‹Nr.›</a:t>
            </a:fld>
            <a:endParaRPr lang="de-DE" altLang="de-DE"/>
          </a:p>
        </p:txBody>
      </p:sp>
    </p:spTree>
    <p:extLst>
      <p:ext uri="{BB962C8B-B14F-4D97-AF65-F5344CB8AC3E}">
        <p14:creationId xmlns:p14="http://schemas.microsoft.com/office/powerpoint/2010/main" val="2839002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p:txBody>
          <a:bodyPr/>
          <a:lstStyle>
            <a:lvl1pPr>
              <a:defRPr/>
            </a:lvl1pPr>
          </a:lstStyle>
          <a:p>
            <a:pPr>
              <a:defRPr/>
            </a:pPr>
            <a:fld id="{74BB83C5-FF10-4B30-A3F8-940875B6E02B}" type="datetime1">
              <a:rPr lang="de-DE"/>
              <a:pPr>
                <a:defRPr/>
              </a:pPr>
              <a:t>29.03.2018</a:t>
            </a:fld>
            <a:endParaRPr lang="de-DE"/>
          </a:p>
        </p:txBody>
      </p:sp>
      <p:sp>
        <p:nvSpPr>
          <p:cNvPr id="8" name="Rectangle 6"/>
          <p:cNvSpPr>
            <a:spLocks noGrp="1" noChangeArrowheads="1"/>
          </p:cNvSpPr>
          <p:nvPr>
            <p:ph type="sldNum" sz="quarter" idx="11"/>
          </p:nvPr>
        </p:nvSpPr>
        <p:spPr/>
        <p:txBody>
          <a:bodyPr/>
          <a:lstStyle>
            <a:lvl1pPr>
              <a:defRPr smtClean="0"/>
            </a:lvl1pPr>
          </a:lstStyle>
          <a:p>
            <a:pPr>
              <a:defRPr/>
            </a:pPr>
            <a:fld id="{E22DC039-3C4E-45B0-B7AC-0A59DD5877B3}" type="slidenum">
              <a:rPr lang="de-DE" altLang="de-DE"/>
              <a:pPr>
                <a:defRPr/>
              </a:pPr>
              <a:t>‹Nr.›</a:t>
            </a:fld>
            <a:endParaRPr lang="de-DE" altLang="de-DE"/>
          </a:p>
        </p:txBody>
      </p:sp>
      <p:sp>
        <p:nvSpPr>
          <p:cNvPr id="9" name="Fußzeilenplatzhalter 3"/>
          <p:cNvSpPr>
            <a:spLocks noGrp="1"/>
          </p:cNvSpPr>
          <p:nvPr>
            <p:ph type="ftr" sz="quarter" idx="12"/>
          </p:nvPr>
        </p:nvSpPr>
        <p:spPr/>
        <p:txBody>
          <a:bodyPr/>
          <a:lstStyle>
            <a:lvl1pPr>
              <a:defRPr b="1"/>
            </a:lvl1pPr>
          </a:lstStyle>
          <a:p>
            <a:pPr>
              <a:defRPr/>
            </a:pPr>
            <a:r>
              <a:rPr lang="en-US" altLang="de-DE"/>
              <a:t>Department of Electrical Engineering</a:t>
            </a:r>
            <a:r>
              <a:rPr lang="de-DE" altLang="de-DE"/>
              <a:t> (EE)</a:t>
            </a:r>
            <a:r>
              <a:rPr lang="en-US" altLang="de-DE"/>
              <a:t> and Information Technology</a:t>
            </a:r>
            <a:r>
              <a:rPr lang="de-DE" altLang="de-DE"/>
              <a:t> (IT)</a:t>
            </a:r>
          </a:p>
          <a:p>
            <a:pPr>
              <a:defRPr/>
            </a:pPr>
            <a:r>
              <a:rPr lang="en-US" altLang="de-DE" b="0"/>
              <a:t>see also additional information on </a:t>
            </a:r>
            <a:r>
              <a:rPr lang="en-US" altLang="de-DE" b="0" u="sng">
                <a:solidFill>
                  <a:srgbClr val="0000FF"/>
                </a:solidFill>
              </a:rPr>
              <a:t>http://www.ee.hm.edu/</a:t>
            </a:r>
            <a:endParaRPr lang="de-DE" sz="1800" b="0">
              <a:solidFill>
                <a:schemeClr val="bg2"/>
              </a:solidFill>
            </a:endParaRPr>
          </a:p>
        </p:txBody>
      </p:sp>
    </p:spTree>
    <p:extLst>
      <p:ext uri="{BB962C8B-B14F-4D97-AF65-F5344CB8AC3E}">
        <p14:creationId xmlns:p14="http://schemas.microsoft.com/office/powerpoint/2010/main" val="3908138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
          <p:cNvSpPr>
            <a:spLocks noGrp="1" noChangeArrowheads="1"/>
          </p:cNvSpPr>
          <p:nvPr>
            <p:ph type="dt" sz="half" idx="10"/>
          </p:nvPr>
        </p:nvSpPr>
        <p:spPr/>
        <p:txBody>
          <a:bodyPr/>
          <a:lstStyle>
            <a:lvl1pPr>
              <a:defRPr/>
            </a:lvl1pPr>
          </a:lstStyle>
          <a:p>
            <a:pPr>
              <a:defRPr/>
            </a:pPr>
            <a:fld id="{3B1BB3E3-46CB-4ECD-9806-BEE4C0A3C156}" type="datetime1">
              <a:rPr lang="de-DE"/>
              <a:pPr>
                <a:defRPr/>
              </a:pPr>
              <a:t>29.03.2018</a:t>
            </a:fld>
            <a:endParaRPr lang="de-DE"/>
          </a:p>
        </p:txBody>
      </p:sp>
      <p:sp>
        <p:nvSpPr>
          <p:cNvPr id="4" name="Rectangle 6"/>
          <p:cNvSpPr>
            <a:spLocks noGrp="1" noChangeArrowheads="1"/>
          </p:cNvSpPr>
          <p:nvPr>
            <p:ph type="sldNum" sz="quarter" idx="11"/>
          </p:nvPr>
        </p:nvSpPr>
        <p:spPr/>
        <p:txBody>
          <a:bodyPr/>
          <a:lstStyle>
            <a:lvl1pPr>
              <a:defRPr smtClean="0"/>
            </a:lvl1pPr>
          </a:lstStyle>
          <a:p>
            <a:pPr>
              <a:defRPr/>
            </a:pPr>
            <a:fld id="{46DB01C2-8C70-4EAC-B114-69895B667547}" type="slidenum">
              <a:rPr lang="de-DE" altLang="de-DE"/>
              <a:pPr>
                <a:defRPr/>
              </a:pPr>
              <a:t>‹Nr.›</a:t>
            </a:fld>
            <a:endParaRPr lang="de-DE" altLang="de-DE"/>
          </a:p>
        </p:txBody>
      </p:sp>
      <p:sp>
        <p:nvSpPr>
          <p:cNvPr id="5" name="Fußzeilenplatzhalter 3"/>
          <p:cNvSpPr>
            <a:spLocks noGrp="1"/>
          </p:cNvSpPr>
          <p:nvPr>
            <p:ph type="ftr" sz="quarter" idx="12"/>
          </p:nvPr>
        </p:nvSpPr>
        <p:spPr/>
        <p:txBody>
          <a:bodyPr/>
          <a:lstStyle>
            <a:lvl1pPr>
              <a:defRPr b="1"/>
            </a:lvl1pPr>
          </a:lstStyle>
          <a:p>
            <a:pPr>
              <a:defRPr/>
            </a:pPr>
            <a:r>
              <a:rPr lang="en-US" altLang="de-DE"/>
              <a:t>Department of Electrical Engineering</a:t>
            </a:r>
            <a:r>
              <a:rPr lang="de-DE" altLang="de-DE"/>
              <a:t> (EE)</a:t>
            </a:r>
            <a:r>
              <a:rPr lang="en-US" altLang="de-DE"/>
              <a:t> and Information Technology</a:t>
            </a:r>
            <a:r>
              <a:rPr lang="de-DE" altLang="de-DE"/>
              <a:t> (IT)</a:t>
            </a:r>
          </a:p>
          <a:p>
            <a:pPr>
              <a:defRPr/>
            </a:pPr>
            <a:r>
              <a:rPr lang="en-US" altLang="de-DE" b="0"/>
              <a:t>see also additional information on </a:t>
            </a:r>
            <a:r>
              <a:rPr lang="en-US" altLang="de-DE" b="0" u="sng">
                <a:solidFill>
                  <a:srgbClr val="0000FF"/>
                </a:solidFill>
              </a:rPr>
              <a:t>http://www.ee.hm.edu/</a:t>
            </a:r>
            <a:endParaRPr lang="de-DE" sz="1800" b="0">
              <a:solidFill>
                <a:schemeClr val="bg2"/>
              </a:solidFill>
            </a:endParaRPr>
          </a:p>
        </p:txBody>
      </p:sp>
    </p:spTree>
    <p:extLst>
      <p:ext uri="{BB962C8B-B14F-4D97-AF65-F5344CB8AC3E}">
        <p14:creationId xmlns:p14="http://schemas.microsoft.com/office/powerpoint/2010/main" val="3274833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DEE2B1C2-0F17-4DE3-B5CE-A5182AA85653}" type="datetime1">
              <a:rPr lang="de-DE"/>
              <a:pPr>
                <a:defRPr/>
              </a:pPr>
              <a:t>29.03.2018</a:t>
            </a:fld>
            <a:endParaRPr lang="de-DE"/>
          </a:p>
        </p:txBody>
      </p:sp>
      <p:sp>
        <p:nvSpPr>
          <p:cNvPr id="3" name="Rectangle 6"/>
          <p:cNvSpPr>
            <a:spLocks noGrp="1" noChangeArrowheads="1"/>
          </p:cNvSpPr>
          <p:nvPr>
            <p:ph type="sldNum" sz="quarter" idx="11"/>
          </p:nvPr>
        </p:nvSpPr>
        <p:spPr/>
        <p:txBody>
          <a:bodyPr/>
          <a:lstStyle>
            <a:lvl1pPr>
              <a:defRPr smtClean="0"/>
            </a:lvl1pPr>
          </a:lstStyle>
          <a:p>
            <a:pPr>
              <a:defRPr/>
            </a:pPr>
            <a:fld id="{2260D34E-9B5A-4C25-93D2-70F2E2719A12}" type="slidenum">
              <a:rPr lang="de-DE" altLang="de-DE"/>
              <a:pPr>
                <a:defRPr/>
              </a:pPr>
              <a:t>‹Nr.›</a:t>
            </a:fld>
            <a:endParaRPr lang="de-DE" altLang="de-DE"/>
          </a:p>
        </p:txBody>
      </p:sp>
      <p:sp>
        <p:nvSpPr>
          <p:cNvPr id="4" name="Fußzeilenplatzhalter 3"/>
          <p:cNvSpPr>
            <a:spLocks noGrp="1"/>
          </p:cNvSpPr>
          <p:nvPr>
            <p:ph type="ftr" sz="quarter" idx="12"/>
          </p:nvPr>
        </p:nvSpPr>
        <p:spPr/>
        <p:txBody>
          <a:bodyPr/>
          <a:lstStyle>
            <a:lvl1pPr>
              <a:defRPr b="1"/>
            </a:lvl1pPr>
          </a:lstStyle>
          <a:p>
            <a:pPr>
              <a:defRPr/>
            </a:pPr>
            <a:r>
              <a:rPr lang="en-US" altLang="de-DE"/>
              <a:t>Department of Electrical Engineering</a:t>
            </a:r>
            <a:r>
              <a:rPr lang="de-DE" altLang="de-DE"/>
              <a:t> (EE)</a:t>
            </a:r>
            <a:r>
              <a:rPr lang="en-US" altLang="de-DE"/>
              <a:t> and Information Technology</a:t>
            </a:r>
            <a:r>
              <a:rPr lang="de-DE" altLang="de-DE"/>
              <a:t> (IT)</a:t>
            </a:r>
          </a:p>
          <a:p>
            <a:pPr>
              <a:defRPr/>
            </a:pPr>
            <a:r>
              <a:rPr lang="en-US" altLang="de-DE" b="0"/>
              <a:t>see also additional information on </a:t>
            </a:r>
            <a:r>
              <a:rPr lang="en-US" altLang="de-DE" b="0" u="sng">
                <a:solidFill>
                  <a:srgbClr val="0000FF"/>
                </a:solidFill>
              </a:rPr>
              <a:t>http://www.ee.hm.edu/</a:t>
            </a:r>
            <a:endParaRPr lang="de-DE" sz="1800" b="0">
              <a:solidFill>
                <a:schemeClr val="bg2"/>
              </a:solidFill>
            </a:endParaRPr>
          </a:p>
        </p:txBody>
      </p:sp>
    </p:spTree>
    <p:extLst>
      <p:ext uri="{BB962C8B-B14F-4D97-AF65-F5344CB8AC3E}">
        <p14:creationId xmlns:p14="http://schemas.microsoft.com/office/powerpoint/2010/main" val="1705733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p:txBody>
          <a:bodyPr/>
          <a:lstStyle>
            <a:lvl1pPr>
              <a:defRPr/>
            </a:lvl1pPr>
          </a:lstStyle>
          <a:p>
            <a:pPr>
              <a:defRPr/>
            </a:pPr>
            <a:fld id="{87176C81-9F61-4445-B022-5CC412A5AD9F}" type="datetime1">
              <a:rPr lang="de-DE"/>
              <a:pPr>
                <a:defRPr/>
              </a:pPr>
              <a:t>29.03.2018</a:t>
            </a:fld>
            <a:endParaRPr lang="de-DE"/>
          </a:p>
        </p:txBody>
      </p:sp>
      <p:sp>
        <p:nvSpPr>
          <p:cNvPr id="6" name="Rectangle 6"/>
          <p:cNvSpPr>
            <a:spLocks noGrp="1" noChangeArrowheads="1"/>
          </p:cNvSpPr>
          <p:nvPr>
            <p:ph type="sldNum" sz="quarter" idx="11"/>
          </p:nvPr>
        </p:nvSpPr>
        <p:spPr/>
        <p:txBody>
          <a:bodyPr/>
          <a:lstStyle>
            <a:lvl1pPr>
              <a:defRPr smtClean="0"/>
            </a:lvl1pPr>
          </a:lstStyle>
          <a:p>
            <a:pPr>
              <a:defRPr/>
            </a:pPr>
            <a:fld id="{1BAC80D6-FCED-45E2-B6E5-DB29C1B1B465}" type="slidenum">
              <a:rPr lang="de-DE" altLang="de-DE"/>
              <a:pPr>
                <a:defRPr/>
              </a:pPr>
              <a:t>‹Nr.›</a:t>
            </a:fld>
            <a:endParaRPr lang="de-DE" altLang="de-DE"/>
          </a:p>
        </p:txBody>
      </p:sp>
      <p:sp>
        <p:nvSpPr>
          <p:cNvPr id="7" name="Fußzeilenplatzhalter 3"/>
          <p:cNvSpPr>
            <a:spLocks noGrp="1"/>
          </p:cNvSpPr>
          <p:nvPr>
            <p:ph type="ftr" sz="quarter" idx="12"/>
          </p:nvPr>
        </p:nvSpPr>
        <p:spPr/>
        <p:txBody>
          <a:bodyPr/>
          <a:lstStyle>
            <a:lvl1pPr>
              <a:defRPr b="1"/>
            </a:lvl1pPr>
          </a:lstStyle>
          <a:p>
            <a:pPr>
              <a:defRPr/>
            </a:pPr>
            <a:r>
              <a:rPr lang="en-US" altLang="de-DE"/>
              <a:t>Department of Electrical Engineering</a:t>
            </a:r>
            <a:r>
              <a:rPr lang="de-DE" altLang="de-DE"/>
              <a:t> (EE)</a:t>
            </a:r>
            <a:r>
              <a:rPr lang="en-US" altLang="de-DE"/>
              <a:t> and Information Technology</a:t>
            </a:r>
            <a:r>
              <a:rPr lang="de-DE" altLang="de-DE"/>
              <a:t> (IT)</a:t>
            </a:r>
          </a:p>
          <a:p>
            <a:pPr>
              <a:defRPr/>
            </a:pPr>
            <a:r>
              <a:rPr lang="en-US" altLang="de-DE" b="0"/>
              <a:t>see also additional information on </a:t>
            </a:r>
            <a:r>
              <a:rPr lang="en-US" altLang="de-DE" b="0" u="sng">
                <a:solidFill>
                  <a:srgbClr val="0000FF"/>
                </a:solidFill>
              </a:rPr>
              <a:t>http://www.ee.hm.edu/</a:t>
            </a:r>
            <a:endParaRPr lang="de-DE" sz="1800" b="0">
              <a:solidFill>
                <a:schemeClr val="bg2"/>
              </a:solidFill>
            </a:endParaRPr>
          </a:p>
        </p:txBody>
      </p:sp>
    </p:spTree>
    <p:extLst>
      <p:ext uri="{BB962C8B-B14F-4D97-AF65-F5344CB8AC3E}">
        <p14:creationId xmlns:p14="http://schemas.microsoft.com/office/powerpoint/2010/main" val="1367665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smtClean="0"/>
              <a:t>Bild durch Klicken auf Symbol hinzufügen</a:t>
            </a:r>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p:txBody>
          <a:bodyPr/>
          <a:lstStyle>
            <a:lvl1pPr>
              <a:defRPr/>
            </a:lvl1pPr>
          </a:lstStyle>
          <a:p>
            <a:pPr>
              <a:defRPr/>
            </a:pPr>
            <a:fld id="{AEA0F7ED-D318-4AD9-87BD-BE7FF6E0BD98}" type="datetime1">
              <a:rPr lang="de-DE"/>
              <a:pPr>
                <a:defRPr/>
              </a:pPr>
              <a:t>29.03.2018</a:t>
            </a:fld>
            <a:endParaRPr lang="de-DE"/>
          </a:p>
        </p:txBody>
      </p:sp>
      <p:sp>
        <p:nvSpPr>
          <p:cNvPr id="6" name="Rectangle 6"/>
          <p:cNvSpPr>
            <a:spLocks noGrp="1" noChangeArrowheads="1"/>
          </p:cNvSpPr>
          <p:nvPr>
            <p:ph type="sldNum" sz="quarter" idx="11"/>
          </p:nvPr>
        </p:nvSpPr>
        <p:spPr/>
        <p:txBody>
          <a:bodyPr/>
          <a:lstStyle>
            <a:lvl1pPr>
              <a:defRPr smtClean="0"/>
            </a:lvl1pPr>
          </a:lstStyle>
          <a:p>
            <a:pPr>
              <a:defRPr/>
            </a:pPr>
            <a:fld id="{3D7FBEC0-F77A-4A3F-99B3-59C3F3639D23}" type="slidenum">
              <a:rPr lang="de-DE" altLang="de-DE"/>
              <a:pPr>
                <a:defRPr/>
              </a:pPr>
              <a:t>‹Nr.›</a:t>
            </a:fld>
            <a:endParaRPr lang="de-DE" altLang="de-DE"/>
          </a:p>
        </p:txBody>
      </p:sp>
      <p:sp>
        <p:nvSpPr>
          <p:cNvPr id="7" name="Fußzeilenplatzhalter 3"/>
          <p:cNvSpPr>
            <a:spLocks noGrp="1"/>
          </p:cNvSpPr>
          <p:nvPr>
            <p:ph type="ftr" sz="quarter" idx="12"/>
          </p:nvPr>
        </p:nvSpPr>
        <p:spPr/>
        <p:txBody>
          <a:bodyPr/>
          <a:lstStyle>
            <a:lvl1pPr>
              <a:defRPr b="1"/>
            </a:lvl1pPr>
          </a:lstStyle>
          <a:p>
            <a:pPr>
              <a:defRPr/>
            </a:pPr>
            <a:r>
              <a:rPr lang="en-US" altLang="de-DE"/>
              <a:t>Department of Electrical Engineering</a:t>
            </a:r>
            <a:r>
              <a:rPr lang="de-DE" altLang="de-DE"/>
              <a:t> (EE)</a:t>
            </a:r>
            <a:r>
              <a:rPr lang="en-US" altLang="de-DE"/>
              <a:t> and Information Technology</a:t>
            </a:r>
            <a:r>
              <a:rPr lang="de-DE" altLang="de-DE"/>
              <a:t> (IT)</a:t>
            </a:r>
          </a:p>
          <a:p>
            <a:pPr>
              <a:defRPr/>
            </a:pPr>
            <a:r>
              <a:rPr lang="en-US" altLang="de-DE" b="0"/>
              <a:t>see also additional information on </a:t>
            </a:r>
            <a:r>
              <a:rPr lang="en-US" altLang="de-DE" b="0" u="sng">
                <a:solidFill>
                  <a:srgbClr val="0000FF"/>
                </a:solidFill>
              </a:rPr>
              <a:t>http://www.ee.hm.edu/</a:t>
            </a:r>
            <a:endParaRPr lang="de-DE" sz="1800" b="0">
              <a:solidFill>
                <a:schemeClr val="bg2"/>
              </a:solidFill>
            </a:endParaRPr>
          </a:p>
        </p:txBody>
      </p:sp>
    </p:spTree>
    <p:extLst>
      <p:ext uri="{BB962C8B-B14F-4D97-AF65-F5344CB8AC3E}">
        <p14:creationId xmlns:p14="http://schemas.microsoft.com/office/powerpoint/2010/main" val="2821447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19200" y="609600"/>
            <a:ext cx="7239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smtClean="0"/>
              <a:t>Klicken Sie, um das Titelformat zu bearbeiten</a:t>
            </a:r>
          </a:p>
        </p:txBody>
      </p:sp>
      <p:sp>
        <p:nvSpPr>
          <p:cNvPr id="1027" name="Rectangle 3"/>
          <p:cNvSpPr>
            <a:spLocks noGrp="1" noChangeArrowheads="1"/>
          </p:cNvSpPr>
          <p:nvPr>
            <p:ph type="body" idx="1"/>
          </p:nvPr>
        </p:nvSpPr>
        <p:spPr bwMode="auto">
          <a:xfrm>
            <a:off x="1219200" y="2133600"/>
            <a:ext cx="7239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smtClean="0"/>
              <a:t>Klicken Sie, um die Formate des Vorlagentextes zu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1028" name="Line 7"/>
          <p:cNvSpPr>
            <a:spLocks noChangeShapeType="1"/>
          </p:cNvSpPr>
          <p:nvPr/>
        </p:nvSpPr>
        <p:spPr bwMode="auto">
          <a:xfrm flipV="1">
            <a:off x="1219200" y="5943600"/>
            <a:ext cx="7924800" cy="0"/>
          </a:xfrm>
          <a:prstGeom prst="line">
            <a:avLst/>
          </a:prstGeom>
          <a:noFill/>
          <a:ln w="28575">
            <a:solidFill>
              <a:srgbClr val="B2B2B2"/>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1029" name="Line 8"/>
          <p:cNvSpPr>
            <a:spLocks noChangeShapeType="1"/>
          </p:cNvSpPr>
          <p:nvPr/>
        </p:nvSpPr>
        <p:spPr bwMode="auto">
          <a:xfrm rot="10800000" flipH="1">
            <a:off x="1233488" y="5943600"/>
            <a:ext cx="0" cy="914400"/>
          </a:xfrm>
          <a:prstGeom prst="line">
            <a:avLst/>
          </a:prstGeom>
          <a:noFill/>
          <a:ln w="28575">
            <a:solidFill>
              <a:srgbClr val="B2B2B2"/>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pic>
        <p:nvPicPr>
          <p:cNvPr id="1030" name="Picture 9" descr="HM_M_CMYK_5-100-80-0 Kopi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4300" y="5934075"/>
            <a:ext cx="957263"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ußzeilenplatzhalter 3"/>
          <p:cNvSpPr>
            <a:spLocks noGrp="1"/>
          </p:cNvSpPr>
          <p:nvPr>
            <p:ph type="ftr" sz="quarter" idx="3"/>
          </p:nvPr>
        </p:nvSpPr>
        <p:spPr>
          <a:xfrm>
            <a:off x="1336675" y="6172200"/>
            <a:ext cx="6096000" cy="427038"/>
          </a:xfrm>
          <a:prstGeom prst="rect">
            <a:avLst/>
          </a:prstGeom>
        </p:spPr>
        <p:txBody>
          <a:bodyPr/>
          <a:lstStyle>
            <a:lvl1pPr eaLnBrk="1" hangingPunct="1">
              <a:defRPr sz="1200" b="0">
                <a:solidFill>
                  <a:schemeClr val="tx1"/>
                </a:solidFill>
                <a:latin typeface="+mn-lt"/>
              </a:defRPr>
            </a:lvl1pPr>
          </a:lstStyle>
          <a:p>
            <a:pPr>
              <a:defRPr/>
            </a:pPr>
            <a:r>
              <a:rPr lang="en-US" altLang="de-DE" b="1"/>
              <a:t>Department of Electrical Engineering</a:t>
            </a:r>
            <a:r>
              <a:rPr lang="de-DE" altLang="de-DE" b="1"/>
              <a:t> (EE)</a:t>
            </a:r>
            <a:r>
              <a:rPr lang="en-US" altLang="de-DE" b="1"/>
              <a:t> and Information Technology</a:t>
            </a:r>
            <a:r>
              <a:rPr lang="de-DE" altLang="de-DE" b="1"/>
              <a:t> (IT)</a:t>
            </a:r>
          </a:p>
          <a:p>
            <a:pPr>
              <a:defRPr/>
            </a:pPr>
            <a:r>
              <a:rPr lang="en-US" altLang="de-DE"/>
              <a:t>see also additional information on </a:t>
            </a:r>
            <a:r>
              <a:rPr lang="en-US" altLang="de-DE" u="sng">
                <a:solidFill>
                  <a:srgbClr val="0000FF"/>
                </a:solidFill>
              </a:rPr>
              <a:t>http://www.ee.hm.edu/</a:t>
            </a:r>
            <a:endParaRPr lang="de-DE">
              <a:solidFill>
                <a:schemeClr val="bg2"/>
              </a:solidFill>
            </a:endParaRPr>
          </a:p>
        </p:txBody>
      </p:sp>
      <p:sp>
        <p:nvSpPr>
          <p:cNvPr id="12" name="Rectangle 4"/>
          <p:cNvSpPr>
            <a:spLocks noGrp="1" noChangeArrowheads="1"/>
          </p:cNvSpPr>
          <p:nvPr>
            <p:ph type="dt" sz="half" idx="2"/>
          </p:nvPr>
        </p:nvSpPr>
        <p:spPr>
          <a:xfrm>
            <a:off x="7467600" y="6172200"/>
            <a:ext cx="990600" cy="228600"/>
          </a:xfrm>
          <a:prstGeom prst="rect">
            <a:avLst/>
          </a:prstGeom>
          <a:ln/>
        </p:spPr>
        <p:txBody>
          <a:bodyPr/>
          <a:lstStyle>
            <a:lvl1pPr algn="r" eaLnBrk="1" hangingPunct="1">
              <a:defRPr sz="1200">
                <a:solidFill>
                  <a:schemeClr val="tx1"/>
                </a:solidFill>
                <a:latin typeface="Arial" pitchFamily="34" charset="0"/>
              </a:defRPr>
            </a:lvl1pPr>
          </a:lstStyle>
          <a:p>
            <a:pPr>
              <a:defRPr/>
            </a:pPr>
            <a:fld id="{A2364801-8500-427C-BDDE-CED8BA6518FB}" type="datetime1">
              <a:rPr lang="de-DE"/>
              <a:pPr>
                <a:defRPr/>
              </a:pPr>
              <a:t>29.03.2018</a:t>
            </a:fld>
            <a:endParaRPr lang="de-DE" dirty="0"/>
          </a:p>
        </p:txBody>
      </p:sp>
      <p:sp>
        <p:nvSpPr>
          <p:cNvPr id="14" name="Rectangle 6"/>
          <p:cNvSpPr>
            <a:spLocks noGrp="1" noChangeArrowheads="1"/>
          </p:cNvSpPr>
          <p:nvPr>
            <p:ph type="sldNum" sz="quarter" idx="4"/>
          </p:nvPr>
        </p:nvSpPr>
        <p:spPr>
          <a:xfrm>
            <a:off x="7467600" y="6400800"/>
            <a:ext cx="990600" cy="228600"/>
          </a:xfrm>
          <a:prstGeom prst="rect">
            <a:avLst/>
          </a:prstGeom>
          <a:ln/>
        </p:spPr>
        <p:txBody>
          <a:bodyPr vert="horz" wrap="square" lIns="91440" tIns="45720" rIns="91440" bIns="45720" numCol="1" anchor="t" anchorCtr="0" compatLnSpc="1">
            <a:prstTxWarp prst="textNoShape">
              <a:avLst/>
            </a:prstTxWarp>
          </a:bodyPr>
          <a:lstStyle>
            <a:lvl1pPr algn="r" eaLnBrk="1" hangingPunct="1">
              <a:defRPr sz="1200" smtClean="0">
                <a:solidFill>
                  <a:schemeClr val="tx1"/>
                </a:solidFill>
              </a:defRPr>
            </a:lvl1pPr>
          </a:lstStyle>
          <a:p>
            <a:pPr>
              <a:defRPr/>
            </a:pPr>
            <a:fld id="{DC133197-799C-404A-9557-F430E167846D}"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sldLayoutIdLst>
    <p:sldLayoutId id="2147484777" r:id="rId1"/>
    <p:sldLayoutId id="2147484778" r:id="rId2"/>
    <p:sldLayoutId id="2147484779" r:id="rId3"/>
    <p:sldLayoutId id="2147484780" r:id="rId4"/>
    <p:sldLayoutId id="2147484781" r:id="rId5"/>
    <p:sldLayoutId id="2147484782" r:id="rId6"/>
    <p:sldLayoutId id="2147484783" r:id="rId7"/>
    <p:sldLayoutId id="2147484784" r:id="rId8"/>
    <p:sldLayoutId id="2147484785" r:id="rId9"/>
    <p:sldLayoutId id="2147484786" r:id="rId10"/>
    <p:sldLayoutId id="2147484787" r:id="rId11"/>
    <p:sldLayoutId id="2147484788" r:id="rId12"/>
    <p:sldLayoutId id="2147484789" r:id="rId13"/>
    <p:sldLayoutId id="2147484790" r:id="rId14"/>
    <p:sldLayoutId id="2147484791" r:id="rId15"/>
    <p:sldLayoutId id="2147484792" r:id="rId16"/>
    <p:sldLayoutId id="2147484793" r:id="rId17"/>
  </p:sldLayoutIdLst>
  <p:timing>
    <p:tnLst>
      <p:par>
        <p:cTn id="1" dur="indefinite" restart="never" nodeType="tmRoot"/>
      </p:par>
    </p:tnLst>
  </p:timing>
  <p:hf hdr="0" ftr="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defRPr>
      </a:lvl2pPr>
      <a:lvl3pPr algn="l" rtl="0" eaLnBrk="0" fontAlgn="base" hangingPunct="0">
        <a:spcBef>
          <a:spcPct val="0"/>
        </a:spcBef>
        <a:spcAft>
          <a:spcPct val="0"/>
        </a:spcAft>
        <a:defRPr sz="3200">
          <a:solidFill>
            <a:schemeClr val="tx2"/>
          </a:solidFill>
          <a:latin typeface="Arial" charset="0"/>
        </a:defRPr>
      </a:lvl3pPr>
      <a:lvl4pPr algn="l" rtl="0" eaLnBrk="0" fontAlgn="base" hangingPunct="0">
        <a:spcBef>
          <a:spcPct val="0"/>
        </a:spcBef>
        <a:spcAft>
          <a:spcPct val="0"/>
        </a:spcAft>
        <a:defRPr sz="3200">
          <a:solidFill>
            <a:schemeClr val="tx2"/>
          </a:solidFill>
          <a:latin typeface="Arial" charset="0"/>
        </a:defRPr>
      </a:lvl4pPr>
      <a:lvl5pPr algn="l" rtl="0" eaLnBrk="0" fontAlgn="base" hangingPunct="0">
        <a:spcBef>
          <a:spcPct val="0"/>
        </a:spcBef>
        <a:spcAft>
          <a:spcPct val="0"/>
        </a:spcAft>
        <a:defRPr sz="3200">
          <a:solidFill>
            <a:schemeClr val="tx2"/>
          </a:solidFill>
          <a:latin typeface="Arial" charset="0"/>
        </a:defRPr>
      </a:lvl5pPr>
      <a:lvl6pPr marL="457200" algn="l" rtl="0" eaLnBrk="1" fontAlgn="base" hangingPunct="1">
        <a:spcBef>
          <a:spcPct val="0"/>
        </a:spcBef>
        <a:spcAft>
          <a:spcPct val="0"/>
        </a:spcAft>
        <a:defRPr sz="3200">
          <a:solidFill>
            <a:schemeClr val="tx2"/>
          </a:solidFill>
          <a:latin typeface="Arial" charset="0"/>
        </a:defRPr>
      </a:lvl6pPr>
      <a:lvl7pPr marL="914400" algn="l" rtl="0" eaLnBrk="1" fontAlgn="base" hangingPunct="1">
        <a:spcBef>
          <a:spcPct val="0"/>
        </a:spcBef>
        <a:spcAft>
          <a:spcPct val="0"/>
        </a:spcAft>
        <a:defRPr sz="3200">
          <a:solidFill>
            <a:schemeClr val="tx2"/>
          </a:solidFill>
          <a:latin typeface="Arial" charset="0"/>
        </a:defRPr>
      </a:lvl7pPr>
      <a:lvl8pPr marL="1371600" algn="l" rtl="0" eaLnBrk="1" fontAlgn="base" hangingPunct="1">
        <a:spcBef>
          <a:spcPct val="0"/>
        </a:spcBef>
        <a:spcAft>
          <a:spcPct val="0"/>
        </a:spcAft>
        <a:defRPr sz="3200">
          <a:solidFill>
            <a:schemeClr val="tx2"/>
          </a:solidFill>
          <a:latin typeface="Arial" charset="0"/>
        </a:defRPr>
      </a:lvl8pPr>
      <a:lvl9pPr marL="1828800" algn="l" rtl="0" eaLnBrk="1" fontAlgn="base" hangingPunct="1">
        <a:spcBef>
          <a:spcPct val="0"/>
        </a:spcBef>
        <a:spcAft>
          <a:spcPct val="0"/>
        </a:spcAft>
        <a:defRPr sz="3200">
          <a:solidFill>
            <a:schemeClr val="tx2"/>
          </a:solidFill>
          <a:latin typeface="Arial" charset="0"/>
        </a:defRPr>
      </a:lvl9pPr>
    </p:titleStyle>
    <p:bodyStyle>
      <a:lvl1pPr marL="342900" indent="-342900" algn="l" rtl="0" eaLnBrk="0" fontAlgn="base" hangingPunct="0">
        <a:spcBef>
          <a:spcPct val="20000"/>
        </a:spcBef>
        <a:spcAft>
          <a:spcPct val="0"/>
        </a:spcAft>
        <a:buClr>
          <a:srgbClr val="737366"/>
        </a:buClr>
        <a:buFont typeface="Wingdings" panose="05000000000000000000"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hyperlink" Target="https://github.com/chipmuenk/pyfda" TargetMode="External"/><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43.PNG"/><Relationship Id="rId4" Type="http://schemas.openxmlformats.org/officeDocument/2006/relationships/hyperlink" Target="http://www.myhdl.or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png"/><Relationship Id="rId12"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48.png"/><Relationship Id="rId11" Type="http://schemas.openxmlformats.org/officeDocument/2006/relationships/image" Target="../media/image53.jpeg"/><Relationship Id="rId5" Type="http://schemas.openxmlformats.org/officeDocument/2006/relationships/image" Target="../media/image47.png"/><Relationship Id="rId10" Type="http://schemas.openxmlformats.org/officeDocument/2006/relationships/image" Target="../media/image52.jpeg"/><Relationship Id="rId4" Type="http://schemas.openxmlformats.org/officeDocument/2006/relationships/image" Target="../media/image46.png"/><Relationship Id="rId9" Type="http://schemas.openxmlformats.org/officeDocument/2006/relationships/image" Target="../media/image51.jpeg"/></Relationships>
</file>

<file path=ppt/slides/_rels/slide17.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image" Target="../media/image62.jpe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65.pn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hyperlink" Target="filme/Imagefilm_Hochschule_Muenchen_eng.mov" TargetMode="External"/><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74.jpeg"/></Relationships>
</file>

<file path=ppt/slides/_rels/slide2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6.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2.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25.jpeg"/><Relationship Id="rId1" Type="http://schemas.openxmlformats.org/officeDocument/2006/relationships/slideLayout" Target="../slideLayouts/slideLayout16.xml"/><Relationship Id="rId5" Type="http://schemas.openxmlformats.org/officeDocument/2006/relationships/image" Target="../media/image85.png"/><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24.png"/><Relationship Id="rId1" Type="http://schemas.openxmlformats.org/officeDocument/2006/relationships/slideLayout" Target="../slideLayouts/slideLayout16.xml"/><Relationship Id="rId4" Type="http://schemas.openxmlformats.org/officeDocument/2006/relationships/image" Target="../media/image87.png"/></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16.xml"/><Relationship Id="rId5" Type="http://schemas.openxmlformats.org/officeDocument/2006/relationships/image" Target="../media/image91.png"/><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hyperlink" Target="filme/ProCK%20first%20look%20%20%20computergesteuerter%20Kicker.avi"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jpeg"/><Relationship Id="rId3" Type="http://schemas.openxmlformats.org/officeDocument/2006/relationships/image" Target="../media/image23.jpeg"/><Relationship Id="rId7" Type="http://schemas.openxmlformats.org/officeDocument/2006/relationships/image" Target="../media/image27.jpeg"/><Relationship Id="rId12"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png"/><Relationship Id="rId9" Type="http://schemas.openxmlformats.org/officeDocument/2006/relationships/image" Target="../media/image29.jpeg"/><Relationship Id="rId14"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2"/>
          <p:cNvSpPr>
            <a:spLocks noChangeArrowheads="1"/>
          </p:cNvSpPr>
          <p:nvPr/>
        </p:nvSpPr>
        <p:spPr bwMode="auto">
          <a:xfrm>
            <a:off x="2413000" y="4572000"/>
            <a:ext cx="4632325" cy="1450975"/>
          </a:xfrm>
          <a:prstGeom prst="rect">
            <a:avLst/>
          </a:prstGeom>
          <a:noFill/>
          <a:ln>
            <a:noFill/>
          </a:ln>
          <a:extLst>
            <a:ext uri="{909E8E84-426E-40DD-AFC4-6F175D3DCCD1}">
              <a14:hiddenFill xmlns:a14="http://schemas.microsoft.com/office/drawing/2010/main">
                <a:solidFill>
                  <a:srgbClr val="3399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2400"/>
              </a:lnSpc>
              <a:spcBef>
                <a:spcPct val="0"/>
              </a:spcBef>
              <a:spcAft>
                <a:spcPts val="1000"/>
              </a:spcAft>
              <a:buClr>
                <a:schemeClr val="accent2"/>
              </a:buClr>
              <a:buSzPct val="80000"/>
              <a:buFont typeface="Wingdings" panose="05000000000000000000" pitchFamily="2" charset="2"/>
              <a:buNone/>
            </a:pPr>
            <a:r>
              <a:rPr lang="en-US" altLang="de-DE" sz="1800"/>
              <a:t>at the University of Applied Sciences Munich</a:t>
            </a:r>
            <a:br>
              <a:rPr lang="en-US" altLang="de-DE" sz="1800"/>
            </a:br>
            <a:r>
              <a:rPr lang="en-US" altLang="de-DE" sz="1800"/>
              <a:t>Lothstraße 64</a:t>
            </a:r>
            <a:br>
              <a:rPr lang="en-US" altLang="de-DE" sz="1800"/>
            </a:br>
            <a:r>
              <a:rPr lang="en-US" altLang="de-DE" sz="1800"/>
              <a:t>80335 Munich, Germany</a:t>
            </a:r>
          </a:p>
          <a:p>
            <a:pPr eaLnBrk="1" hangingPunct="1">
              <a:lnSpc>
                <a:spcPts val="2400"/>
              </a:lnSpc>
              <a:spcBef>
                <a:spcPct val="0"/>
              </a:spcBef>
              <a:spcAft>
                <a:spcPts val="1000"/>
              </a:spcAft>
              <a:buClr>
                <a:schemeClr val="accent2"/>
              </a:buClr>
              <a:buSzPct val="80000"/>
              <a:buFont typeface="Wingdings" panose="05000000000000000000" pitchFamily="2" charset="2"/>
              <a:buNone/>
            </a:pPr>
            <a:r>
              <a:rPr lang="en-US" altLang="de-DE" sz="1800"/>
              <a:t>see also: </a:t>
            </a:r>
            <a:r>
              <a:rPr lang="en-US" altLang="de-DE" sz="1800" u="sng"/>
              <a:t>http://www.ee.hm.edu/</a:t>
            </a:r>
          </a:p>
        </p:txBody>
      </p:sp>
      <p:sp>
        <p:nvSpPr>
          <p:cNvPr id="21507" name="Text Box 13"/>
          <p:cNvSpPr txBox="1">
            <a:spLocks noChangeArrowheads="1"/>
          </p:cNvSpPr>
          <p:nvPr/>
        </p:nvSpPr>
        <p:spPr bwMode="auto">
          <a:xfrm>
            <a:off x="2413000" y="2794000"/>
            <a:ext cx="6261100" cy="166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de-DE" sz="3400" b="1"/>
              <a:t>The Department of</a:t>
            </a:r>
          </a:p>
          <a:p>
            <a:pPr>
              <a:spcBef>
                <a:spcPct val="0"/>
              </a:spcBef>
              <a:buClrTx/>
              <a:buFontTx/>
              <a:buNone/>
            </a:pPr>
            <a:r>
              <a:rPr lang="en-US" altLang="de-DE" sz="3400" b="1"/>
              <a:t>Electrical Engineering and</a:t>
            </a:r>
          </a:p>
          <a:p>
            <a:pPr>
              <a:spcBef>
                <a:spcPct val="0"/>
              </a:spcBef>
              <a:buClrTx/>
              <a:buFontTx/>
              <a:buNone/>
            </a:pPr>
            <a:r>
              <a:rPr lang="en-US" altLang="de-DE" sz="3400" b="1"/>
              <a:t>Information Technology</a:t>
            </a:r>
            <a:endParaRPr lang="en-US" altLang="de-DE" sz="3600" b="1"/>
          </a:p>
        </p:txBody>
      </p:sp>
      <p:pic>
        <p:nvPicPr>
          <p:cNvPr id="21508" name="Picture 2" descr="Neubau04"/>
          <p:cNvPicPr>
            <a:picLocks noChangeArrowheads="1"/>
          </p:cNvPicPr>
          <p:nvPr/>
        </p:nvPicPr>
        <p:blipFill>
          <a:blip r:embed="rId3">
            <a:extLst>
              <a:ext uri="{28A0092B-C50C-407E-A947-70E740481C1C}">
                <a14:useLocalDpi xmlns:a14="http://schemas.microsoft.com/office/drawing/2010/main" val="0"/>
              </a:ext>
            </a:extLst>
          </a:blip>
          <a:srcRect r="5981" b="10138"/>
          <a:stretch>
            <a:fillRect/>
          </a:stretch>
        </p:blipFill>
        <p:spPr bwMode="auto">
          <a:xfrm>
            <a:off x="0" y="234950"/>
            <a:ext cx="5651500"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el 1"/>
          <p:cNvSpPr>
            <a:spLocks noGrp="1"/>
          </p:cNvSpPr>
          <p:nvPr>
            <p:ph type="title"/>
          </p:nvPr>
        </p:nvSpPr>
        <p:spPr>
          <a:xfrm>
            <a:off x="0" y="101600"/>
            <a:ext cx="8988425" cy="741363"/>
          </a:xfrm>
        </p:spPr>
        <p:txBody>
          <a:bodyPr/>
          <a:lstStyle/>
          <a:p>
            <a:pPr eaLnBrk="1" hangingPunct="1"/>
            <a:r>
              <a:rPr lang="en-US" altLang="de-DE" smtClean="0"/>
              <a:t>Applied Research: Sensors</a:t>
            </a:r>
            <a:endParaRPr lang="de-DE" altLang="de-DE" smtClean="0"/>
          </a:p>
        </p:txBody>
      </p:sp>
      <p:pic>
        <p:nvPicPr>
          <p:cNvPr id="20483" name="Picture 68" descr="T4000ed"/>
          <p:cNvPicPr>
            <a:picLocks noChangeAspect="1" noChangeArrowheads="1"/>
          </p:cNvPicPr>
          <p:nvPr/>
        </p:nvPicPr>
        <p:blipFill>
          <a:blip r:embed="rId3">
            <a:extLst>
              <a:ext uri="{28A0092B-C50C-407E-A947-70E740481C1C}">
                <a14:useLocalDpi xmlns:a14="http://schemas.microsoft.com/office/drawing/2010/main" val="0"/>
              </a:ext>
            </a:extLst>
          </a:blip>
          <a:srcRect l="-945" t="20563" r="25471" b="11356"/>
          <a:stretch>
            <a:fillRect/>
          </a:stretch>
        </p:blipFill>
        <p:spPr bwMode="auto">
          <a:xfrm>
            <a:off x="5908675" y="1133475"/>
            <a:ext cx="2881313"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feld 2"/>
          <p:cNvSpPr txBox="1">
            <a:spLocks noChangeArrowheads="1"/>
          </p:cNvSpPr>
          <p:nvPr/>
        </p:nvSpPr>
        <p:spPr bwMode="auto">
          <a:xfrm>
            <a:off x="6061075" y="2862263"/>
            <a:ext cx="2679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de-DE" sz="1400">
                <a:solidFill>
                  <a:srgbClr val="0D0D0D"/>
                </a:solidFill>
              </a:rPr>
              <a:t>MEMS-Microphone 2 x 3 mm²</a:t>
            </a:r>
          </a:p>
        </p:txBody>
      </p:sp>
      <p:sp>
        <p:nvSpPr>
          <p:cNvPr id="20485" name="Textfeld 4"/>
          <p:cNvSpPr txBox="1">
            <a:spLocks noChangeArrowheads="1"/>
          </p:cNvSpPr>
          <p:nvPr/>
        </p:nvSpPr>
        <p:spPr bwMode="auto">
          <a:xfrm>
            <a:off x="7040563" y="5634038"/>
            <a:ext cx="1900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ClrTx/>
              <a:buFontTx/>
              <a:buNone/>
            </a:pPr>
            <a:r>
              <a:rPr lang="en-US" altLang="de-DE" sz="1400">
                <a:solidFill>
                  <a:srgbClr val="0D0D0D"/>
                </a:solidFill>
              </a:rPr>
              <a:t>Prof. Dr. G. Feiertag</a:t>
            </a:r>
          </a:p>
        </p:txBody>
      </p:sp>
      <p:sp>
        <p:nvSpPr>
          <p:cNvPr id="20486" name="Rechteck 73"/>
          <p:cNvSpPr>
            <a:spLocks noChangeArrowheads="1"/>
          </p:cNvSpPr>
          <p:nvPr/>
        </p:nvSpPr>
        <p:spPr bwMode="auto">
          <a:xfrm>
            <a:off x="28575" y="952500"/>
            <a:ext cx="5678488"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92075">
              <a:spcBef>
                <a:spcPct val="20000"/>
              </a:spcBef>
              <a:buClr>
                <a:srgbClr val="737366"/>
              </a:buClr>
              <a:buFont typeface="Wingdings" panose="05000000000000000000" pitchFamily="2" charset="2"/>
              <a:buChar char="§"/>
              <a:tabLst>
                <a:tab pos="7045325" algn="l"/>
              </a:tabLst>
              <a:defRPr sz="2400">
                <a:solidFill>
                  <a:schemeClr val="tx1"/>
                </a:solidFill>
                <a:latin typeface="Arial" panose="020B0604020202020204" pitchFamily="34" charset="0"/>
              </a:defRPr>
            </a:lvl1pPr>
            <a:lvl2pPr marL="742950" indent="-285750">
              <a:spcBef>
                <a:spcPct val="20000"/>
              </a:spcBef>
              <a:buChar char="–"/>
              <a:tabLst>
                <a:tab pos="7045325" algn="l"/>
              </a:tabLst>
              <a:defRPr sz="2000">
                <a:solidFill>
                  <a:schemeClr val="tx1"/>
                </a:solidFill>
                <a:latin typeface="Arial" panose="020B0604020202020204" pitchFamily="34" charset="0"/>
              </a:defRPr>
            </a:lvl2pPr>
            <a:lvl3pPr marL="1143000" indent="-228600">
              <a:spcBef>
                <a:spcPct val="20000"/>
              </a:spcBef>
              <a:buChar char="•"/>
              <a:tabLst>
                <a:tab pos="7045325" algn="l"/>
              </a:tabLst>
              <a:defRPr sz="2000">
                <a:solidFill>
                  <a:schemeClr val="tx1"/>
                </a:solidFill>
                <a:latin typeface="Arial" panose="020B0604020202020204" pitchFamily="34" charset="0"/>
              </a:defRPr>
            </a:lvl3pPr>
            <a:lvl4pPr marL="1600200" indent="-228600">
              <a:spcBef>
                <a:spcPct val="20000"/>
              </a:spcBef>
              <a:buChar char="–"/>
              <a:tabLst>
                <a:tab pos="7045325" algn="l"/>
              </a:tabLst>
              <a:defRPr sz="2000">
                <a:solidFill>
                  <a:schemeClr val="tx1"/>
                </a:solidFill>
                <a:latin typeface="Arial" panose="020B0604020202020204" pitchFamily="34" charset="0"/>
              </a:defRPr>
            </a:lvl4pPr>
            <a:lvl5pPr marL="2057400" indent="-228600">
              <a:spcBef>
                <a:spcPct val="20000"/>
              </a:spcBef>
              <a:buChar char="»"/>
              <a:tabLst>
                <a:tab pos="704532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704532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704532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704532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7045325" algn="l"/>
              </a:tabLst>
              <a:defRPr sz="2000">
                <a:solidFill>
                  <a:schemeClr val="tx1"/>
                </a:solidFill>
                <a:latin typeface="Arial" panose="020B0604020202020204" pitchFamily="34" charset="0"/>
              </a:defRPr>
            </a:lvl9pPr>
          </a:lstStyle>
          <a:p>
            <a:pPr eaLnBrk="1" hangingPunct="1">
              <a:lnSpc>
                <a:spcPct val="105000"/>
              </a:lnSpc>
              <a:spcBef>
                <a:spcPct val="50000"/>
              </a:spcBef>
              <a:buClr>
                <a:srgbClr val="D20132"/>
              </a:buClr>
              <a:buFontTx/>
              <a:buNone/>
            </a:pPr>
            <a:r>
              <a:rPr lang="en-US" altLang="de-DE" sz="1800" b="1">
                <a:solidFill>
                  <a:srgbClr val="0D0D0D"/>
                </a:solidFill>
              </a:rPr>
              <a:t>Project SimuSens:</a:t>
            </a:r>
            <a:r>
              <a:rPr lang="en-US" altLang="de-DE" sz="1800">
                <a:solidFill>
                  <a:srgbClr val="0D0D0D"/>
                </a:solidFill>
              </a:rPr>
              <a:t> Development of a framework for the simulation of the thermomechanical stress in sensors.</a:t>
            </a:r>
          </a:p>
          <a:p>
            <a:pPr eaLnBrk="1" hangingPunct="1">
              <a:lnSpc>
                <a:spcPct val="105000"/>
              </a:lnSpc>
              <a:spcBef>
                <a:spcPct val="50000"/>
              </a:spcBef>
              <a:buClr>
                <a:srgbClr val="D20132"/>
              </a:buClr>
              <a:buFontTx/>
              <a:buNone/>
            </a:pPr>
            <a:r>
              <a:rPr lang="en-US" altLang="de-DE" sz="1800">
                <a:solidFill>
                  <a:srgbClr val="0D0D0D"/>
                </a:solidFill>
              </a:rPr>
              <a:t>Project Partner: EPCOS, a TDK company</a:t>
            </a:r>
          </a:p>
          <a:p>
            <a:pPr eaLnBrk="1" hangingPunct="1">
              <a:lnSpc>
                <a:spcPct val="105000"/>
              </a:lnSpc>
              <a:spcBef>
                <a:spcPct val="50000"/>
              </a:spcBef>
              <a:buClr>
                <a:srgbClr val="D20132"/>
              </a:buClr>
              <a:buFontTx/>
              <a:buNone/>
            </a:pPr>
            <a:r>
              <a:rPr lang="en-US" altLang="de-DE" sz="1800">
                <a:solidFill>
                  <a:srgbClr val="0D0D0D"/>
                </a:solidFill>
              </a:rPr>
              <a:t>Funded by the German Ministry of Research</a:t>
            </a:r>
          </a:p>
        </p:txBody>
      </p:sp>
      <p:sp>
        <p:nvSpPr>
          <p:cNvPr id="20487" name="Foliennummernplatzhalter 6"/>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9750AE8C-7998-4435-9B7A-BCEC4B5E5C2A}" type="slidenum">
              <a:rPr lang="en-US" altLang="de-DE" sz="1200" smtClean="0">
                <a:solidFill>
                  <a:srgbClr val="000000"/>
                </a:solidFill>
              </a:rPr>
              <a:pPr>
                <a:spcBef>
                  <a:spcPct val="0"/>
                </a:spcBef>
                <a:buClrTx/>
                <a:buFontTx/>
                <a:buNone/>
              </a:pPr>
              <a:t>10</a:t>
            </a:fld>
            <a:endParaRPr lang="en-US" altLang="de-DE" sz="1200" smtClean="0">
              <a:solidFill>
                <a:srgbClr val="000000"/>
              </a:solidFill>
            </a:endParaRPr>
          </a:p>
        </p:txBody>
      </p:sp>
      <p:sp>
        <p:nvSpPr>
          <p:cNvPr id="20488" name="Rectangle 111"/>
          <p:cNvSpPr>
            <a:spLocks noChangeArrowheads="1"/>
          </p:cNvSpPr>
          <p:nvPr/>
        </p:nvSpPr>
        <p:spPr bwMode="auto">
          <a:xfrm>
            <a:off x="0" y="2919413"/>
            <a:ext cx="498475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36000" rIns="72000" bIns="36000">
            <a:spAutoFit/>
          </a:bodyPr>
          <a:lstStyle>
            <a:lvl1pPr marL="93663">
              <a:spcBef>
                <a:spcPct val="20000"/>
              </a:spcBef>
              <a:buClr>
                <a:srgbClr val="737366"/>
              </a:buClr>
              <a:buFont typeface="Wingdings" panose="05000000000000000000" pitchFamily="2" charset="2"/>
              <a:buChar char="§"/>
              <a:tabLst>
                <a:tab pos="7045325" algn="l"/>
              </a:tabLst>
              <a:defRPr sz="2400">
                <a:solidFill>
                  <a:schemeClr val="tx1"/>
                </a:solidFill>
                <a:latin typeface="Arial" panose="020B0604020202020204" pitchFamily="34" charset="0"/>
              </a:defRPr>
            </a:lvl1pPr>
            <a:lvl2pPr marL="803275" indent="-346075">
              <a:spcBef>
                <a:spcPct val="20000"/>
              </a:spcBef>
              <a:buChar char="–"/>
              <a:tabLst>
                <a:tab pos="7045325" algn="l"/>
              </a:tabLst>
              <a:defRPr sz="2000">
                <a:solidFill>
                  <a:schemeClr val="tx1"/>
                </a:solidFill>
                <a:latin typeface="Arial" panose="020B0604020202020204" pitchFamily="34" charset="0"/>
              </a:defRPr>
            </a:lvl2pPr>
            <a:lvl3pPr marL="1143000" indent="-228600">
              <a:spcBef>
                <a:spcPct val="20000"/>
              </a:spcBef>
              <a:buChar char="•"/>
              <a:tabLst>
                <a:tab pos="7045325" algn="l"/>
              </a:tabLst>
              <a:defRPr sz="2000">
                <a:solidFill>
                  <a:schemeClr val="tx1"/>
                </a:solidFill>
                <a:latin typeface="Arial" panose="020B0604020202020204" pitchFamily="34" charset="0"/>
              </a:defRPr>
            </a:lvl3pPr>
            <a:lvl4pPr marL="1600200" indent="-228600">
              <a:spcBef>
                <a:spcPct val="20000"/>
              </a:spcBef>
              <a:buChar char="–"/>
              <a:tabLst>
                <a:tab pos="7045325" algn="l"/>
              </a:tabLst>
              <a:defRPr sz="2000">
                <a:solidFill>
                  <a:schemeClr val="tx1"/>
                </a:solidFill>
                <a:latin typeface="Arial" panose="020B0604020202020204" pitchFamily="34" charset="0"/>
              </a:defRPr>
            </a:lvl4pPr>
            <a:lvl5pPr marL="2057400" indent="-228600">
              <a:spcBef>
                <a:spcPct val="20000"/>
              </a:spcBef>
              <a:buChar char="»"/>
              <a:tabLst>
                <a:tab pos="704532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704532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704532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704532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7045325" algn="l"/>
              </a:tabLst>
              <a:defRPr sz="2000">
                <a:solidFill>
                  <a:schemeClr val="tx1"/>
                </a:solidFill>
                <a:latin typeface="Arial" panose="020B0604020202020204" pitchFamily="34" charset="0"/>
              </a:defRPr>
            </a:lvl9pPr>
          </a:lstStyle>
          <a:p>
            <a:pPr eaLnBrk="1" hangingPunct="1">
              <a:lnSpc>
                <a:spcPct val="105000"/>
              </a:lnSpc>
              <a:spcBef>
                <a:spcPct val="50000"/>
              </a:spcBef>
              <a:buClr>
                <a:srgbClr val="D20132"/>
              </a:buClr>
              <a:buFont typeface="Wingdings" panose="05000000000000000000" pitchFamily="2" charset="2"/>
              <a:buNone/>
            </a:pPr>
            <a:r>
              <a:rPr lang="en-US" altLang="de-DE" sz="1800">
                <a:solidFill>
                  <a:srgbClr val="0D0D0D"/>
                </a:solidFill>
              </a:rPr>
              <a:t>Tasks of the UAS:</a:t>
            </a:r>
          </a:p>
          <a:p>
            <a:pPr lvl="1" eaLnBrk="1" hangingPunct="1">
              <a:lnSpc>
                <a:spcPct val="105000"/>
              </a:lnSpc>
              <a:spcBef>
                <a:spcPct val="50000"/>
              </a:spcBef>
              <a:buClr>
                <a:srgbClr val="D20132"/>
              </a:buClr>
              <a:buFont typeface="Webdings" panose="05030102010509060703" pitchFamily="18" charset="2"/>
              <a:buChar char="&lt;"/>
            </a:pPr>
            <a:r>
              <a:rPr lang="en-US" altLang="de-DE" sz="1800">
                <a:solidFill>
                  <a:srgbClr val="000000"/>
                </a:solidFill>
              </a:rPr>
              <a:t>Development of material models for solder and polymers</a:t>
            </a:r>
          </a:p>
          <a:p>
            <a:pPr lvl="1" eaLnBrk="1" hangingPunct="1">
              <a:lnSpc>
                <a:spcPct val="105000"/>
              </a:lnSpc>
              <a:spcBef>
                <a:spcPct val="50000"/>
              </a:spcBef>
              <a:buClr>
                <a:srgbClr val="D20132"/>
              </a:buClr>
              <a:buFont typeface="Webdings" panose="05030102010509060703" pitchFamily="18" charset="2"/>
              <a:buChar char="&lt;"/>
            </a:pPr>
            <a:r>
              <a:rPr lang="en-US" altLang="de-DE" sz="1800">
                <a:solidFill>
                  <a:srgbClr val="000000"/>
                </a:solidFill>
              </a:rPr>
              <a:t>Simulation of pressure sensors and microphones </a:t>
            </a:r>
          </a:p>
          <a:p>
            <a:pPr lvl="1" eaLnBrk="1" hangingPunct="1">
              <a:lnSpc>
                <a:spcPct val="105000"/>
              </a:lnSpc>
              <a:spcBef>
                <a:spcPct val="50000"/>
              </a:spcBef>
              <a:buClr>
                <a:srgbClr val="D20132"/>
              </a:buClr>
              <a:buFont typeface="Webdings" panose="05030102010509060703" pitchFamily="18" charset="2"/>
              <a:buChar char="&lt;"/>
            </a:pPr>
            <a:r>
              <a:rPr lang="en-US" altLang="de-DE" sz="1800">
                <a:solidFill>
                  <a:srgbClr val="0D0D0D"/>
                </a:solidFill>
              </a:rPr>
              <a:t>Verification of the simulations by measurements</a:t>
            </a:r>
          </a:p>
          <a:p>
            <a:pPr lvl="1" eaLnBrk="1" hangingPunct="1">
              <a:lnSpc>
                <a:spcPct val="105000"/>
              </a:lnSpc>
              <a:spcBef>
                <a:spcPct val="50000"/>
              </a:spcBef>
              <a:buClr>
                <a:srgbClr val="D20132"/>
              </a:buClr>
              <a:buFont typeface="Webdings" panose="05030102010509060703" pitchFamily="18" charset="2"/>
              <a:buChar char="&lt;"/>
            </a:pPr>
            <a:r>
              <a:rPr lang="en-US" altLang="de-DE" sz="1800">
                <a:solidFill>
                  <a:srgbClr val="0D0D0D"/>
                </a:solidFill>
              </a:rPr>
              <a:t>Development of low stress packages</a:t>
            </a:r>
          </a:p>
        </p:txBody>
      </p:sp>
      <p:sp>
        <p:nvSpPr>
          <p:cNvPr id="20489" name="Datumsplatzhalter 1"/>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73A30D5E-8EA4-434D-95D8-C136AA9B5CBC}" type="datetime1">
              <a:rPr lang="de-DE" altLang="de-DE" sz="1200" smtClean="0">
                <a:solidFill>
                  <a:srgbClr val="000000"/>
                </a:solidFill>
              </a:rPr>
              <a:pPr>
                <a:spcBef>
                  <a:spcPct val="0"/>
                </a:spcBef>
                <a:buClrTx/>
                <a:buFontTx/>
                <a:buNone/>
              </a:pPr>
              <a:t>29.03.2018</a:t>
            </a:fld>
            <a:endParaRPr lang="de-DE" altLang="de-DE" sz="1200" smtClean="0">
              <a:solidFill>
                <a:srgbClr val="000000"/>
              </a:solidFill>
            </a:endParaRPr>
          </a:p>
        </p:txBody>
      </p:sp>
      <p:pic>
        <p:nvPicPr>
          <p:cNvPr id="20490" name="Grafik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0800" y="3398838"/>
            <a:ext cx="2108200"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1" name="Textfeld 2"/>
          <p:cNvSpPr txBox="1">
            <a:spLocks noChangeArrowheads="1"/>
          </p:cNvSpPr>
          <p:nvPr/>
        </p:nvSpPr>
        <p:spPr bwMode="auto">
          <a:xfrm>
            <a:off x="6038850" y="5299075"/>
            <a:ext cx="2901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de-DE" sz="1400">
                <a:solidFill>
                  <a:srgbClr val="0D0D0D"/>
                </a:solidFill>
              </a:rPr>
              <a:t>Stress on a pressure sensor chip</a:t>
            </a:r>
          </a:p>
        </p:txBody>
      </p:sp>
    </p:spTree>
    <p:extLst>
      <p:ext uri="{BB962C8B-B14F-4D97-AF65-F5344CB8AC3E}">
        <p14:creationId xmlns:p14="http://schemas.microsoft.com/office/powerpoint/2010/main" val="42054450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el 1"/>
          <p:cNvSpPr>
            <a:spLocks noGrp="1"/>
          </p:cNvSpPr>
          <p:nvPr>
            <p:ph type="title"/>
          </p:nvPr>
        </p:nvSpPr>
        <p:spPr>
          <a:xfrm>
            <a:off x="4763" y="101600"/>
            <a:ext cx="8988425" cy="741363"/>
          </a:xfrm>
        </p:spPr>
        <p:txBody>
          <a:bodyPr/>
          <a:lstStyle/>
          <a:p>
            <a:r>
              <a:rPr lang="en-US" altLang="de-DE" smtClean="0"/>
              <a:t>Applied Research: High frequency components</a:t>
            </a:r>
          </a:p>
        </p:txBody>
      </p:sp>
      <p:sp>
        <p:nvSpPr>
          <p:cNvPr id="22531" name="Textfeld 4"/>
          <p:cNvSpPr txBox="1">
            <a:spLocks noChangeArrowheads="1"/>
          </p:cNvSpPr>
          <p:nvPr/>
        </p:nvSpPr>
        <p:spPr bwMode="auto">
          <a:xfrm>
            <a:off x="7262813" y="5664200"/>
            <a:ext cx="1900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ClrTx/>
              <a:buFontTx/>
              <a:buNone/>
            </a:pPr>
            <a:r>
              <a:rPr lang="en-US" altLang="de-DE" sz="1400">
                <a:solidFill>
                  <a:srgbClr val="0D0D0D"/>
                </a:solidFill>
              </a:rPr>
              <a:t>Prof. Dr. G. Feiertag</a:t>
            </a:r>
          </a:p>
        </p:txBody>
      </p:sp>
      <p:sp>
        <p:nvSpPr>
          <p:cNvPr id="22532" name="Rechteck 6"/>
          <p:cNvSpPr>
            <a:spLocks noChangeArrowheads="1"/>
          </p:cNvSpPr>
          <p:nvPr/>
        </p:nvSpPr>
        <p:spPr bwMode="auto">
          <a:xfrm>
            <a:off x="7938" y="3136900"/>
            <a:ext cx="4819650"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93663">
              <a:spcBef>
                <a:spcPct val="20000"/>
              </a:spcBef>
              <a:buClr>
                <a:srgbClr val="737366"/>
              </a:buClr>
              <a:buFont typeface="Wingdings" panose="05000000000000000000" pitchFamily="2" charset="2"/>
              <a:buChar char="§"/>
              <a:tabLst>
                <a:tab pos="7045325" algn="l"/>
              </a:tabLst>
              <a:defRPr sz="2400">
                <a:solidFill>
                  <a:schemeClr val="tx1"/>
                </a:solidFill>
                <a:latin typeface="Arial" panose="020B0604020202020204" pitchFamily="34" charset="0"/>
              </a:defRPr>
            </a:lvl1pPr>
            <a:lvl2pPr marL="715963" indent="-354013">
              <a:spcBef>
                <a:spcPct val="20000"/>
              </a:spcBef>
              <a:buChar char="–"/>
              <a:tabLst>
                <a:tab pos="7045325" algn="l"/>
              </a:tabLst>
              <a:defRPr sz="2000">
                <a:solidFill>
                  <a:schemeClr val="tx1"/>
                </a:solidFill>
                <a:latin typeface="Arial" panose="020B0604020202020204" pitchFamily="34" charset="0"/>
              </a:defRPr>
            </a:lvl2pPr>
            <a:lvl3pPr marL="1143000" indent="-228600">
              <a:spcBef>
                <a:spcPct val="20000"/>
              </a:spcBef>
              <a:buChar char="•"/>
              <a:tabLst>
                <a:tab pos="7045325" algn="l"/>
              </a:tabLst>
              <a:defRPr sz="2000">
                <a:solidFill>
                  <a:schemeClr val="tx1"/>
                </a:solidFill>
                <a:latin typeface="Arial" panose="020B0604020202020204" pitchFamily="34" charset="0"/>
              </a:defRPr>
            </a:lvl3pPr>
            <a:lvl4pPr marL="1600200" indent="-228600">
              <a:spcBef>
                <a:spcPct val="20000"/>
              </a:spcBef>
              <a:buChar char="–"/>
              <a:tabLst>
                <a:tab pos="7045325" algn="l"/>
              </a:tabLst>
              <a:defRPr sz="2000">
                <a:solidFill>
                  <a:schemeClr val="tx1"/>
                </a:solidFill>
                <a:latin typeface="Arial" panose="020B0604020202020204" pitchFamily="34" charset="0"/>
              </a:defRPr>
            </a:lvl4pPr>
            <a:lvl5pPr marL="2057400" indent="-228600">
              <a:spcBef>
                <a:spcPct val="20000"/>
              </a:spcBef>
              <a:buChar char="»"/>
              <a:tabLst>
                <a:tab pos="704532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704532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704532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704532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7045325" algn="l"/>
              </a:tabLst>
              <a:defRPr sz="2000">
                <a:solidFill>
                  <a:schemeClr val="tx1"/>
                </a:solidFill>
                <a:latin typeface="Arial" panose="020B0604020202020204" pitchFamily="34" charset="0"/>
              </a:defRPr>
            </a:lvl9pPr>
          </a:lstStyle>
          <a:p>
            <a:pPr eaLnBrk="1" hangingPunct="1">
              <a:lnSpc>
                <a:spcPct val="105000"/>
              </a:lnSpc>
              <a:spcBef>
                <a:spcPct val="50000"/>
              </a:spcBef>
              <a:buClr>
                <a:srgbClr val="D20132"/>
              </a:buClr>
              <a:buFontTx/>
              <a:buNone/>
            </a:pPr>
            <a:r>
              <a:rPr lang="en-US" altLang="de-DE" sz="1800">
                <a:solidFill>
                  <a:srgbClr val="000000"/>
                </a:solidFill>
              </a:rPr>
              <a:t>Tasks of the UAS-Munich</a:t>
            </a:r>
            <a:r>
              <a:rPr lang="en-US" altLang="de-DE" sz="1800">
                <a:solidFill>
                  <a:srgbClr val="0D0D0D"/>
                </a:solidFill>
              </a:rPr>
              <a:t>:</a:t>
            </a:r>
          </a:p>
          <a:p>
            <a:pPr lvl="1" eaLnBrk="1" hangingPunct="1">
              <a:lnSpc>
                <a:spcPct val="105000"/>
              </a:lnSpc>
              <a:spcBef>
                <a:spcPct val="50000"/>
              </a:spcBef>
              <a:buClr>
                <a:srgbClr val="D20132"/>
              </a:buClr>
              <a:buFont typeface="Webdings" panose="05030102010509060703" pitchFamily="18" charset="2"/>
              <a:buChar char="&lt;"/>
            </a:pPr>
            <a:r>
              <a:rPr lang="en-US" altLang="de-DE" sz="1800">
                <a:solidFill>
                  <a:srgbClr val="000000"/>
                </a:solidFill>
              </a:rPr>
              <a:t>Development of copper pillar bumps as an replacement for solder bumps for micro-acoustic components</a:t>
            </a:r>
          </a:p>
          <a:p>
            <a:pPr lvl="1" eaLnBrk="1" hangingPunct="1">
              <a:lnSpc>
                <a:spcPct val="105000"/>
              </a:lnSpc>
              <a:spcBef>
                <a:spcPct val="50000"/>
              </a:spcBef>
              <a:buClr>
                <a:srgbClr val="D20132"/>
              </a:buClr>
              <a:buFont typeface="Webdings" panose="05030102010509060703" pitchFamily="18" charset="2"/>
              <a:buChar char="&lt;"/>
            </a:pPr>
            <a:r>
              <a:rPr lang="en-US" altLang="de-DE" sz="1800">
                <a:solidFill>
                  <a:srgbClr val="000000"/>
                </a:solidFill>
              </a:rPr>
              <a:t>Assembly of test modules, reliability testing, analysis and optimization of process and design</a:t>
            </a:r>
          </a:p>
        </p:txBody>
      </p:sp>
      <p:sp>
        <p:nvSpPr>
          <p:cNvPr id="22533" name="Rechteck 11"/>
          <p:cNvSpPr>
            <a:spLocks noChangeArrowheads="1"/>
          </p:cNvSpPr>
          <p:nvPr/>
        </p:nvSpPr>
        <p:spPr bwMode="auto">
          <a:xfrm>
            <a:off x="0" y="1057275"/>
            <a:ext cx="6102350"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92075">
              <a:spcBef>
                <a:spcPct val="20000"/>
              </a:spcBef>
              <a:buClr>
                <a:srgbClr val="737366"/>
              </a:buClr>
              <a:buFont typeface="Wingdings" panose="05000000000000000000" pitchFamily="2" charset="2"/>
              <a:buChar char="§"/>
              <a:tabLst>
                <a:tab pos="7045325" algn="l"/>
              </a:tabLst>
              <a:defRPr sz="2400">
                <a:solidFill>
                  <a:schemeClr val="tx1"/>
                </a:solidFill>
                <a:latin typeface="Arial" panose="020B0604020202020204" pitchFamily="34" charset="0"/>
              </a:defRPr>
            </a:lvl1pPr>
            <a:lvl2pPr marL="742950" indent="-285750">
              <a:spcBef>
                <a:spcPct val="20000"/>
              </a:spcBef>
              <a:buChar char="–"/>
              <a:tabLst>
                <a:tab pos="7045325" algn="l"/>
              </a:tabLst>
              <a:defRPr sz="2000">
                <a:solidFill>
                  <a:schemeClr val="tx1"/>
                </a:solidFill>
                <a:latin typeface="Arial" panose="020B0604020202020204" pitchFamily="34" charset="0"/>
              </a:defRPr>
            </a:lvl2pPr>
            <a:lvl3pPr marL="1143000" indent="-228600">
              <a:spcBef>
                <a:spcPct val="20000"/>
              </a:spcBef>
              <a:buChar char="•"/>
              <a:tabLst>
                <a:tab pos="7045325" algn="l"/>
              </a:tabLst>
              <a:defRPr sz="2000">
                <a:solidFill>
                  <a:schemeClr val="tx1"/>
                </a:solidFill>
                <a:latin typeface="Arial" panose="020B0604020202020204" pitchFamily="34" charset="0"/>
              </a:defRPr>
            </a:lvl3pPr>
            <a:lvl4pPr marL="1600200" indent="-228600">
              <a:spcBef>
                <a:spcPct val="20000"/>
              </a:spcBef>
              <a:buChar char="–"/>
              <a:tabLst>
                <a:tab pos="7045325" algn="l"/>
              </a:tabLst>
              <a:defRPr sz="2000">
                <a:solidFill>
                  <a:schemeClr val="tx1"/>
                </a:solidFill>
                <a:latin typeface="Arial" panose="020B0604020202020204" pitchFamily="34" charset="0"/>
              </a:defRPr>
            </a:lvl4pPr>
            <a:lvl5pPr marL="2057400" indent="-228600">
              <a:spcBef>
                <a:spcPct val="20000"/>
              </a:spcBef>
              <a:buChar char="»"/>
              <a:tabLst>
                <a:tab pos="704532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704532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704532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704532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7045325" algn="l"/>
              </a:tabLst>
              <a:defRPr sz="2000">
                <a:solidFill>
                  <a:schemeClr val="tx1"/>
                </a:solidFill>
                <a:latin typeface="Arial" panose="020B0604020202020204" pitchFamily="34" charset="0"/>
              </a:defRPr>
            </a:lvl9pPr>
          </a:lstStyle>
          <a:p>
            <a:pPr eaLnBrk="1" hangingPunct="1">
              <a:lnSpc>
                <a:spcPct val="105000"/>
              </a:lnSpc>
              <a:spcBef>
                <a:spcPct val="50000"/>
              </a:spcBef>
              <a:buClr>
                <a:srgbClr val="D20132"/>
              </a:buClr>
              <a:buFontTx/>
              <a:buNone/>
            </a:pPr>
            <a:r>
              <a:rPr lang="en-US" altLang="de-DE" sz="1800" b="1">
                <a:solidFill>
                  <a:srgbClr val="000000"/>
                </a:solidFill>
              </a:rPr>
              <a:t>Project MoMiFI: </a:t>
            </a:r>
            <a:r>
              <a:rPr lang="en-US" altLang="de-DE" sz="1800">
                <a:solidFill>
                  <a:srgbClr val="000000"/>
                </a:solidFill>
              </a:rPr>
              <a:t>Miniaturization of high frequency modules for mobile phones.</a:t>
            </a:r>
          </a:p>
          <a:p>
            <a:pPr eaLnBrk="1" hangingPunct="1">
              <a:lnSpc>
                <a:spcPct val="105000"/>
              </a:lnSpc>
              <a:spcBef>
                <a:spcPct val="50000"/>
              </a:spcBef>
              <a:buClr>
                <a:srgbClr val="D20132"/>
              </a:buClr>
              <a:buFont typeface="Wingdings" panose="05000000000000000000" pitchFamily="2" charset="2"/>
              <a:buNone/>
            </a:pPr>
            <a:r>
              <a:rPr lang="en-US" altLang="de-DE" sz="1800">
                <a:solidFill>
                  <a:srgbClr val="000000"/>
                </a:solidFill>
              </a:rPr>
              <a:t>Project partners: RF360, a  Qualcomm/TDK Joint Venture,  ASM, Christian Koenen GmbH </a:t>
            </a:r>
          </a:p>
          <a:p>
            <a:pPr eaLnBrk="1" hangingPunct="1">
              <a:lnSpc>
                <a:spcPct val="105000"/>
              </a:lnSpc>
              <a:spcBef>
                <a:spcPct val="50000"/>
              </a:spcBef>
              <a:buClr>
                <a:srgbClr val="D20132"/>
              </a:buClr>
              <a:buFont typeface="Wingdings" panose="05000000000000000000" pitchFamily="2" charset="2"/>
              <a:buNone/>
            </a:pPr>
            <a:r>
              <a:rPr lang="en-US" altLang="de-DE" sz="1800">
                <a:solidFill>
                  <a:srgbClr val="000000"/>
                </a:solidFill>
              </a:rPr>
              <a:t>Funded by the Bavarian Ministry of Economics</a:t>
            </a:r>
          </a:p>
        </p:txBody>
      </p:sp>
      <p:sp>
        <p:nvSpPr>
          <p:cNvPr id="22534" name="Foliennummernplatzhalt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BABCD662-25C5-4BE1-89A6-930EAEB3A878}" type="slidenum">
              <a:rPr lang="de-DE" altLang="de-DE" sz="1200" smtClean="0">
                <a:solidFill>
                  <a:srgbClr val="000000"/>
                </a:solidFill>
              </a:rPr>
              <a:pPr>
                <a:spcBef>
                  <a:spcPct val="0"/>
                </a:spcBef>
                <a:buClrTx/>
                <a:buFontTx/>
                <a:buNone/>
              </a:pPr>
              <a:t>11</a:t>
            </a:fld>
            <a:endParaRPr lang="de-DE" altLang="de-DE" sz="1200" smtClean="0">
              <a:solidFill>
                <a:srgbClr val="000000"/>
              </a:solidFill>
            </a:endParaRPr>
          </a:p>
        </p:txBody>
      </p:sp>
      <p:sp>
        <p:nvSpPr>
          <p:cNvPr id="22535" name="Datumsplatzhalter 1"/>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6E5AA49E-28DD-4AC9-A07E-1BCC9B6A2618}" type="datetime1">
              <a:rPr lang="de-DE" altLang="de-DE" sz="1200" smtClean="0">
                <a:solidFill>
                  <a:srgbClr val="000000"/>
                </a:solidFill>
              </a:rPr>
              <a:pPr>
                <a:spcBef>
                  <a:spcPct val="0"/>
                </a:spcBef>
                <a:buClrTx/>
                <a:buFontTx/>
                <a:buNone/>
              </a:pPr>
              <a:t>29.03.2018</a:t>
            </a:fld>
            <a:endParaRPr lang="de-DE" altLang="de-DE" sz="1200" smtClean="0">
              <a:solidFill>
                <a:srgbClr val="000000"/>
              </a:solidFill>
            </a:endParaRPr>
          </a:p>
        </p:txBody>
      </p:sp>
      <p:pic>
        <p:nvPicPr>
          <p:cNvPr id="22536" name="Grafik 6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2350" y="906463"/>
            <a:ext cx="2676525" cy="212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Textfeld 2"/>
          <p:cNvSpPr txBox="1">
            <a:spLocks noChangeArrowheads="1"/>
          </p:cNvSpPr>
          <p:nvPr/>
        </p:nvSpPr>
        <p:spPr bwMode="auto">
          <a:xfrm>
            <a:off x="5781675" y="2994025"/>
            <a:ext cx="30670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de-DE" sz="1600">
                <a:solidFill>
                  <a:srgbClr val="0D0D0D"/>
                </a:solidFill>
              </a:rPr>
              <a:t>HF-Module,   ca. 3 x 4 mm²</a:t>
            </a:r>
          </a:p>
        </p:txBody>
      </p:sp>
      <p:grpSp>
        <p:nvGrpSpPr>
          <p:cNvPr id="22538" name="Gruppieren 32"/>
          <p:cNvGrpSpPr>
            <a:grpSpLocks/>
          </p:cNvGrpSpPr>
          <p:nvPr/>
        </p:nvGrpSpPr>
        <p:grpSpPr bwMode="auto">
          <a:xfrm>
            <a:off x="5203825" y="3517900"/>
            <a:ext cx="3375025" cy="1816100"/>
            <a:chOff x="1788677" y="3665173"/>
            <a:chExt cx="4592050" cy="2522939"/>
          </a:xfrm>
        </p:grpSpPr>
        <p:grpSp>
          <p:nvGrpSpPr>
            <p:cNvPr id="22539" name="Gruppieren 74"/>
            <p:cNvGrpSpPr>
              <a:grpSpLocks/>
            </p:cNvGrpSpPr>
            <p:nvPr/>
          </p:nvGrpSpPr>
          <p:grpSpPr bwMode="auto">
            <a:xfrm>
              <a:off x="1788677" y="3665173"/>
              <a:ext cx="4592050" cy="2522939"/>
              <a:chOff x="1788313" y="3665217"/>
              <a:chExt cx="4592649" cy="2523411"/>
            </a:xfrm>
          </p:grpSpPr>
          <p:sp>
            <p:nvSpPr>
              <p:cNvPr id="144" name="Freihandform 143"/>
              <p:cNvSpPr/>
              <p:nvPr/>
            </p:nvSpPr>
            <p:spPr bwMode="auto">
              <a:xfrm rot="10800000">
                <a:off x="2818743" y="5339404"/>
                <a:ext cx="410444" cy="330867"/>
              </a:xfrm>
              <a:custGeom>
                <a:avLst/>
                <a:gdLst>
                  <a:gd name="connsiteX0" fmla="*/ 94461 w 691644"/>
                  <a:gd name="connsiteY0" fmla="*/ 572816 h 596470"/>
                  <a:gd name="connsiteX1" fmla="*/ 481 w 691644"/>
                  <a:gd name="connsiteY1" fmla="*/ 372156 h 596470"/>
                  <a:gd name="connsiteX2" fmla="*/ 66521 w 691644"/>
                  <a:gd name="connsiteY2" fmla="*/ 143556 h 596470"/>
                  <a:gd name="connsiteX3" fmla="*/ 246861 w 691644"/>
                  <a:gd name="connsiteY3" fmla="*/ 8936 h 596470"/>
                  <a:gd name="connsiteX4" fmla="*/ 516101 w 691644"/>
                  <a:gd name="connsiteY4" fmla="*/ 36876 h 596470"/>
                  <a:gd name="connsiteX5" fmla="*/ 681201 w 691644"/>
                  <a:gd name="connsiteY5" fmla="*/ 232456 h 596470"/>
                  <a:gd name="connsiteX6" fmla="*/ 665961 w 691644"/>
                  <a:gd name="connsiteY6" fmla="*/ 494076 h 596470"/>
                  <a:gd name="connsiteX7" fmla="*/ 594841 w 691644"/>
                  <a:gd name="connsiteY7" fmla="*/ 582976 h 596470"/>
                  <a:gd name="connsiteX8" fmla="*/ 94461 w 691644"/>
                  <a:gd name="connsiteY8" fmla="*/ 572816 h 596470"/>
                  <a:gd name="connsiteX0" fmla="*/ 94461 w 691644"/>
                  <a:gd name="connsiteY0" fmla="*/ 572816 h 582976"/>
                  <a:gd name="connsiteX1" fmla="*/ 481 w 691644"/>
                  <a:gd name="connsiteY1" fmla="*/ 372156 h 582976"/>
                  <a:gd name="connsiteX2" fmla="*/ 66521 w 691644"/>
                  <a:gd name="connsiteY2" fmla="*/ 143556 h 582976"/>
                  <a:gd name="connsiteX3" fmla="*/ 246861 w 691644"/>
                  <a:gd name="connsiteY3" fmla="*/ 8936 h 582976"/>
                  <a:gd name="connsiteX4" fmla="*/ 516101 w 691644"/>
                  <a:gd name="connsiteY4" fmla="*/ 36876 h 582976"/>
                  <a:gd name="connsiteX5" fmla="*/ 681201 w 691644"/>
                  <a:gd name="connsiteY5" fmla="*/ 232456 h 582976"/>
                  <a:gd name="connsiteX6" fmla="*/ 665961 w 691644"/>
                  <a:gd name="connsiteY6" fmla="*/ 494076 h 582976"/>
                  <a:gd name="connsiteX7" fmla="*/ 594841 w 691644"/>
                  <a:gd name="connsiteY7" fmla="*/ 582976 h 582976"/>
                  <a:gd name="connsiteX8" fmla="*/ 94461 w 691644"/>
                  <a:gd name="connsiteY8" fmla="*/ 572816 h 582976"/>
                  <a:gd name="connsiteX0" fmla="*/ 94461 w 687003"/>
                  <a:gd name="connsiteY0" fmla="*/ 572816 h 582976"/>
                  <a:gd name="connsiteX1" fmla="*/ 481 w 687003"/>
                  <a:gd name="connsiteY1" fmla="*/ 372156 h 582976"/>
                  <a:gd name="connsiteX2" fmla="*/ 66521 w 687003"/>
                  <a:gd name="connsiteY2" fmla="*/ 143556 h 582976"/>
                  <a:gd name="connsiteX3" fmla="*/ 246861 w 687003"/>
                  <a:gd name="connsiteY3" fmla="*/ 8936 h 582976"/>
                  <a:gd name="connsiteX4" fmla="*/ 516101 w 687003"/>
                  <a:gd name="connsiteY4" fmla="*/ 36876 h 582976"/>
                  <a:gd name="connsiteX5" fmla="*/ 681201 w 687003"/>
                  <a:gd name="connsiteY5" fmla="*/ 232456 h 582976"/>
                  <a:gd name="connsiteX6" fmla="*/ 594841 w 687003"/>
                  <a:gd name="connsiteY6" fmla="*/ 582976 h 582976"/>
                  <a:gd name="connsiteX7" fmla="*/ 94461 w 687003"/>
                  <a:gd name="connsiteY7" fmla="*/ 572816 h 582976"/>
                  <a:gd name="connsiteX0" fmla="*/ 102329 w 687065"/>
                  <a:gd name="connsiteY0" fmla="*/ 595676 h 612481"/>
                  <a:gd name="connsiteX1" fmla="*/ 729 w 687065"/>
                  <a:gd name="connsiteY1" fmla="*/ 372156 h 612481"/>
                  <a:gd name="connsiteX2" fmla="*/ 66769 w 687065"/>
                  <a:gd name="connsiteY2" fmla="*/ 143556 h 612481"/>
                  <a:gd name="connsiteX3" fmla="*/ 247109 w 687065"/>
                  <a:gd name="connsiteY3" fmla="*/ 8936 h 612481"/>
                  <a:gd name="connsiteX4" fmla="*/ 516349 w 687065"/>
                  <a:gd name="connsiteY4" fmla="*/ 36876 h 612481"/>
                  <a:gd name="connsiteX5" fmla="*/ 681449 w 687065"/>
                  <a:gd name="connsiteY5" fmla="*/ 232456 h 612481"/>
                  <a:gd name="connsiteX6" fmla="*/ 595089 w 687065"/>
                  <a:gd name="connsiteY6" fmla="*/ 582976 h 612481"/>
                  <a:gd name="connsiteX7" fmla="*/ 102329 w 687065"/>
                  <a:gd name="connsiteY7" fmla="*/ 595676 h 612481"/>
                  <a:gd name="connsiteX0" fmla="*/ 102329 w 687065"/>
                  <a:gd name="connsiteY0" fmla="*/ 595676 h 595676"/>
                  <a:gd name="connsiteX1" fmla="*/ 729 w 687065"/>
                  <a:gd name="connsiteY1" fmla="*/ 372156 h 595676"/>
                  <a:gd name="connsiteX2" fmla="*/ 66769 w 687065"/>
                  <a:gd name="connsiteY2" fmla="*/ 143556 h 595676"/>
                  <a:gd name="connsiteX3" fmla="*/ 247109 w 687065"/>
                  <a:gd name="connsiteY3" fmla="*/ 8936 h 595676"/>
                  <a:gd name="connsiteX4" fmla="*/ 516349 w 687065"/>
                  <a:gd name="connsiteY4" fmla="*/ 36876 h 595676"/>
                  <a:gd name="connsiteX5" fmla="*/ 681449 w 687065"/>
                  <a:gd name="connsiteY5" fmla="*/ 232456 h 595676"/>
                  <a:gd name="connsiteX6" fmla="*/ 595089 w 687065"/>
                  <a:gd name="connsiteY6" fmla="*/ 582976 h 595676"/>
                  <a:gd name="connsiteX7" fmla="*/ 102329 w 687065"/>
                  <a:gd name="connsiteY7" fmla="*/ 595676 h 595676"/>
                  <a:gd name="connsiteX0" fmla="*/ 59893 w 644629"/>
                  <a:gd name="connsiteY0" fmla="*/ 595676 h 595676"/>
                  <a:gd name="connsiteX1" fmla="*/ 24333 w 644629"/>
                  <a:gd name="connsiteY1" fmla="*/ 143556 h 595676"/>
                  <a:gd name="connsiteX2" fmla="*/ 204673 w 644629"/>
                  <a:gd name="connsiteY2" fmla="*/ 8936 h 595676"/>
                  <a:gd name="connsiteX3" fmla="*/ 473913 w 644629"/>
                  <a:gd name="connsiteY3" fmla="*/ 36876 h 595676"/>
                  <a:gd name="connsiteX4" fmla="*/ 639013 w 644629"/>
                  <a:gd name="connsiteY4" fmla="*/ 232456 h 595676"/>
                  <a:gd name="connsiteX5" fmla="*/ 552653 w 644629"/>
                  <a:gd name="connsiteY5" fmla="*/ 582976 h 595676"/>
                  <a:gd name="connsiteX6" fmla="*/ 59893 w 644629"/>
                  <a:gd name="connsiteY6" fmla="*/ 595676 h 595676"/>
                  <a:gd name="connsiteX0" fmla="*/ 94895 w 679631"/>
                  <a:gd name="connsiteY0" fmla="*/ 595676 h 656444"/>
                  <a:gd name="connsiteX1" fmla="*/ 59335 w 679631"/>
                  <a:gd name="connsiteY1" fmla="*/ 143556 h 656444"/>
                  <a:gd name="connsiteX2" fmla="*/ 239675 w 679631"/>
                  <a:gd name="connsiteY2" fmla="*/ 8936 h 656444"/>
                  <a:gd name="connsiteX3" fmla="*/ 508915 w 679631"/>
                  <a:gd name="connsiteY3" fmla="*/ 36876 h 656444"/>
                  <a:gd name="connsiteX4" fmla="*/ 674015 w 679631"/>
                  <a:gd name="connsiteY4" fmla="*/ 232456 h 656444"/>
                  <a:gd name="connsiteX5" fmla="*/ 587655 w 679631"/>
                  <a:gd name="connsiteY5" fmla="*/ 582976 h 656444"/>
                  <a:gd name="connsiteX6" fmla="*/ 94895 w 679631"/>
                  <a:gd name="connsiteY6" fmla="*/ 595676 h 656444"/>
                  <a:gd name="connsiteX0" fmla="*/ 112480 w 697216"/>
                  <a:gd name="connsiteY0" fmla="*/ 595676 h 656444"/>
                  <a:gd name="connsiteX1" fmla="*/ 76920 w 697216"/>
                  <a:gd name="connsiteY1" fmla="*/ 143556 h 656444"/>
                  <a:gd name="connsiteX2" fmla="*/ 257260 w 697216"/>
                  <a:gd name="connsiteY2" fmla="*/ 8936 h 656444"/>
                  <a:gd name="connsiteX3" fmla="*/ 526500 w 697216"/>
                  <a:gd name="connsiteY3" fmla="*/ 36876 h 656444"/>
                  <a:gd name="connsiteX4" fmla="*/ 691600 w 697216"/>
                  <a:gd name="connsiteY4" fmla="*/ 232456 h 656444"/>
                  <a:gd name="connsiteX5" fmla="*/ 605240 w 697216"/>
                  <a:gd name="connsiteY5" fmla="*/ 582976 h 656444"/>
                  <a:gd name="connsiteX6" fmla="*/ 112480 w 697216"/>
                  <a:gd name="connsiteY6" fmla="*/ 595676 h 656444"/>
                  <a:gd name="connsiteX0" fmla="*/ 112480 w 697216"/>
                  <a:gd name="connsiteY0" fmla="*/ 595676 h 595676"/>
                  <a:gd name="connsiteX1" fmla="*/ 76920 w 697216"/>
                  <a:gd name="connsiteY1" fmla="*/ 143556 h 595676"/>
                  <a:gd name="connsiteX2" fmla="*/ 257260 w 697216"/>
                  <a:gd name="connsiteY2" fmla="*/ 8936 h 595676"/>
                  <a:gd name="connsiteX3" fmla="*/ 526500 w 697216"/>
                  <a:gd name="connsiteY3" fmla="*/ 36876 h 595676"/>
                  <a:gd name="connsiteX4" fmla="*/ 691600 w 697216"/>
                  <a:gd name="connsiteY4" fmla="*/ 232456 h 595676"/>
                  <a:gd name="connsiteX5" fmla="*/ 605240 w 697216"/>
                  <a:gd name="connsiteY5" fmla="*/ 582976 h 595676"/>
                  <a:gd name="connsiteX6" fmla="*/ 112480 w 697216"/>
                  <a:gd name="connsiteY6" fmla="*/ 595676 h 595676"/>
                  <a:gd name="connsiteX0" fmla="*/ 103749 w 688485"/>
                  <a:gd name="connsiteY0" fmla="*/ 595676 h 595676"/>
                  <a:gd name="connsiteX1" fmla="*/ 68189 w 688485"/>
                  <a:gd name="connsiteY1" fmla="*/ 143556 h 595676"/>
                  <a:gd name="connsiteX2" fmla="*/ 248529 w 688485"/>
                  <a:gd name="connsiteY2" fmla="*/ 8936 h 595676"/>
                  <a:gd name="connsiteX3" fmla="*/ 517769 w 688485"/>
                  <a:gd name="connsiteY3" fmla="*/ 36876 h 595676"/>
                  <a:gd name="connsiteX4" fmla="*/ 682869 w 688485"/>
                  <a:gd name="connsiteY4" fmla="*/ 232456 h 595676"/>
                  <a:gd name="connsiteX5" fmla="*/ 596509 w 688485"/>
                  <a:gd name="connsiteY5" fmla="*/ 582976 h 595676"/>
                  <a:gd name="connsiteX6" fmla="*/ 103749 w 688485"/>
                  <a:gd name="connsiteY6" fmla="*/ 595676 h 595676"/>
                  <a:gd name="connsiteX0" fmla="*/ 108916 w 693652"/>
                  <a:gd name="connsiteY0" fmla="*/ 603391 h 626090"/>
                  <a:gd name="connsiteX1" fmla="*/ 22556 w 693652"/>
                  <a:gd name="connsiteY1" fmla="*/ 255411 h 626090"/>
                  <a:gd name="connsiteX2" fmla="*/ 253696 w 693652"/>
                  <a:gd name="connsiteY2" fmla="*/ 16651 h 626090"/>
                  <a:gd name="connsiteX3" fmla="*/ 522936 w 693652"/>
                  <a:gd name="connsiteY3" fmla="*/ 44591 h 626090"/>
                  <a:gd name="connsiteX4" fmla="*/ 688036 w 693652"/>
                  <a:gd name="connsiteY4" fmla="*/ 240171 h 626090"/>
                  <a:gd name="connsiteX5" fmla="*/ 601676 w 693652"/>
                  <a:gd name="connsiteY5" fmla="*/ 590691 h 626090"/>
                  <a:gd name="connsiteX6" fmla="*/ 108916 w 693652"/>
                  <a:gd name="connsiteY6" fmla="*/ 603391 h 626090"/>
                  <a:gd name="connsiteX0" fmla="*/ 97801 w 682537"/>
                  <a:gd name="connsiteY0" fmla="*/ 603391 h 626090"/>
                  <a:gd name="connsiteX1" fmla="*/ 11441 w 682537"/>
                  <a:gd name="connsiteY1" fmla="*/ 255411 h 626090"/>
                  <a:gd name="connsiteX2" fmla="*/ 242581 w 682537"/>
                  <a:gd name="connsiteY2" fmla="*/ 16651 h 626090"/>
                  <a:gd name="connsiteX3" fmla="*/ 511821 w 682537"/>
                  <a:gd name="connsiteY3" fmla="*/ 44591 h 626090"/>
                  <a:gd name="connsiteX4" fmla="*/ 676921 w 682537"/>
                  <a:gd name="connsiteY4" fmla="*/ 240171 h 626090"/>
                  <a:gd name="connsiteX5" fmla="*/ 590561 w 682537"/>
                  <a:gd name="connsiteY5" fmla="*/ 590691 h 626090"/>
                  <a:gd name="connsiteX6" fmla="*/ 97801 w 682537"/>
                  <a:gd name="connsiteY6" fmla="*/ 603391 h 626090"/>
                  <a:gd name="connsiteX0" fmla="*/ 97801 w 682537"/>
                  <a:gd name="connsiteY0" fmla="*/ 603391 h 626090"/>
                  <a:gd name="connsiteX1" fmla="*/ 11441 w 682537"/>
                  <a:gd name="connsiteY1" fmla="*/ 255411 h 626090"/>
                  <a:gd name="connsiteX2" fmla="*/ 242581 w 682537"/>
                  <a:gd name="connsiteY2" fmla="*/ 16651 h 626090"/>
                  <a:gd name="connsiteX3" fmla="*/ 511821 w 682537"/>
                  <a:gd name="connsiteY3" fmla="*/ 44591 h 626090"/>
                  <a:gd name="connsiteX4" fmla="*/ 676921 w 682537"/>
                  <a:gd name="connsiteY4" fmla="*/ 240171 h 626090"/>
                  <a:gd name="connsiteX5" fmla="*/ 590561 w 682537"/>
                  <a:gd name="connsiteY5" fmla="*/ 590691 h 626090"/>
                  <a:gd name="connsiteX6" fmla="*/ 97801 w 682537"/>
                  <a:gd name="connsiteY6" fmla="*/ 603391 h 626090"/>
                  <a:gd name="connsiteX0" fmla="*/ 97801 w 682537"/>
                  <a:gd name="connsiteY0" fmla="*/ 603391 h 603391"/>
                  <a:gd name="connsiteX1" fmla="*/ 11441 w 682537"/>
                  <a:gd name="connsiteY1" fmla="*/ 255411 h 603391"/>
                  <a:gd name="connsiteX2" fmla="*/ 242581 w 682537"/>
                  <a:gd name="connsiteY2" fmla="*/ 16651 h 603391"/>
                  <a:gd name="connsiteX3" fmla="*/ 511821 w 682537"/>
                  <a:gd name="connsiteY3" fmla="*/ 44591 h 603391"/>
                  <a:gd name="connsiteX4" fmla="*/ 676921 w 682537"/>
                  <a:gd name="connsiteY4" fmla="*/ 240171 h 603391"/>
                  <a:gd name="connsiteX5" fmla="*/ 590561 w 682537"/>
                  <a:gd name="connsiteY5" fmla="*/ 590691 h 603391"/>
                  <a:gd name="connsiteX6" fmla="*/ 97801 w 682537"/>
                  <a:gd name="connsiteY6" fmla="*/ 603391 h 603391"/>
                  <a:gd name="connsiteX0" fmla="*/ 97749 w 682059"/>
                  <a:gd name="connsiteY0" fmla="*/ 603391 h 628840"/>
                  <a:gd name="connsiteX1" fmla="*/ 11389 w 682059"/>
                  <a:gd name="connsiteY1" fmla="*/ 255411 h 628840"/>
                  <a:gd name="connsiteX2" fmla="*/ 242529 w 682059"/>
                  <a:gd name="connsiteY2" fmla="*/ 16651 h 628840"/>
                  <a:gd name="connsiteX3" fmla="*/ 511769 w 682059"/>
                  <a:gd name="connsiteY3" fmla="*/ 44591 h 628840"/>
                  <a:gd name="connsiteX4" fmla="*/ 676869 w 682059"/>
                  <a:gd name="connsiteY4" fmla="*/ 240171 h 628840"/>
                  <a:gd name="connsiteX5" fmla="*/ 588604 w 682059"/>
                  <a:gd name="connsiteY5" fmla="*/ 602121 h 628840"/>
                  <a:gd name="connsiteX6" fmla="*/ 97749 w 682059"/>
                  <a:gd name="connsiteY6" fmla="*/ 603391 h 628840"/>
                  <a:gd name="connsiteX0" fmla="*/ 97749 w 682059"/>
                  <a:gd name="connsiteY0" fmla="*/ 603391 h 603391"/>
                  <a:gd name="connsiteX1" fmla="*/ 11389 w 682059"/>
                  <a:gd name="connsiteY1" fmla="*/ 255411 h 603391"/>
                  <a:gd name="connsiteX2" fmla="*/ 242529 w 682059"/>
                  <a:gd name="connsiteY2" fmla="*/ 16651 h 603391"/>
                  <a:gd name="connsiteX3" fmla="*/ 511769 w 682059"/>
                  <a:gd name="connsiteY3" fmla="*/ 44591 h 603391"/>
                  <a:gd name="connsiteX4" fmla="*/ 676869 w 682059"/>
                  <a:gd name="connsiteY4" fmla="*/ 240171 h 603391"/>
                  <a:gd name="connsiteX5" fmla="*/ 588604 w 682059"/>
                  <a:gd name="connsiteY5" fmla="*/ 602121 h 603391"/>
                  <a:gd name="connsiteX6" fmla="*/ 97749 w 682059"/>
                  <a:gd name="connsiteY6" fmla="*/ 603391 h 6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059" h="603391">
                    <a:moveTo>
                      <a:pt x="97749" y="603391"/>
                    </a:moveTo>
                    <a:cubicBezTo>
                      <a:pt x="1547" y="545606"/>
                      <a:pt x="-15281" y="378601"/>
                      <a:pt x="11389" y="255411"/>
                    </a:cubicBezTo>
                    <a:cubicBezTo>
                      <a:pt x="38059" y="132221"/>
                      <a:pt x="159132" y="51788"/>
                      <a:pt x="242529" y="16651"/>
                    </a:cubicBezTo>
                    <a:cubicBezTo>
                      <a:pt x="325926" y="-18486"/>
                      <a:pt x="439379" y="7338"/>
                      <a:pt x="511769" y="44591"/>
                    </a:cubicBezTo>
                    <a:cubicBezTo>
                      <a:pt x="584159" y="81844"/>
                      <a:pt x="664063" y="147249"/>
                      <a:pt x="676869" y="240171"/>
                    </a:cubicBezTo>
                    <a:cubicBezTo>
                      <a:pt x="689675" y="333093"/>
                      <a:pt x="685124" y="541584"/>
                      <a:pt x="588604" y="602121"/>
                    </a:cubicBezTo>
                    <a:lnTo>
                      <a:pt x="97749" y="603391"/>
                    </a:lnTo>
                    <a:close/>
                  </a:path>
                </a:pathLst>
              </a:custGeom>
              <a:solidFill>
                <a:srgbClr val="FFFFFF">
                  <a:lumMod val="50000"/>
                </a:srgbClr>
              </a:solidFill>
              <a:ln>
                <a:noFill/>
              </a:ln>
              <a:effectLst/>
              <a:extLst/>
            </p:spPr>
            <p:txBody>
              <a:bodyPr lIns="0" tIns="0" rIns="0" bIns="0">
                <a:spAutoFit/>
              </a:bodyPr>
              <a:lstStyle/>
              <a:p>
                <a:pPr eaLnBrk="1" fontAlgn="auto" hangingPunct="1">
                  <a:spcBef>
                    <a:spcPts val="0"/>
                  </a:spcBef>
                  <a:spcAft>
                    <a:spcPts val="0"/>
                  </a:spcAft>
                  <a:tabLst>
                    <a:tab pos="2066925" algn="l"/>
                    <a:tab pos="3314700" algn="l"/>
                    <a:tab pos="3857625" algn="l"/>
                    <a:tab pos="4572000" algn="l"/>
                  </a:tabLst>
                  <a:defRPr/>
                </a:pPr>
                <a:endParaRPr lang="de-DE" sz="1600" kern="0" dirty="0">
                  <a:solidFill>
                    <a:srgbClr val="000000"/>
                  </a:solidFill>
                </a:endParaRPr>
              </a:p>
            </p:txBody>
          </p:sp>
          <p:sp>
            <p:nvSpPr>
              <p:cNvPr id="145" name="Rechteck 144"/>
              <p:cNvSpPr/>
              <p:nvPr/>
            </p:nvSpPr>
            <p:spPr bwMode="auto">
              <a:xfrm>
                <a:off x="2861948" y="4948980"/>
                <a:ext cx="326194" cy="401452"/>
              </a:xfrm>
              <a:prstGeom prst="rect">
                <a:avLst/>
              </a:prstGeom>
              <a:solidFill>
                <a:srgbClr val="FFB8AA">
                  <a:lumMod val="50000"/>
                </a:srgbClr>
              </a:solidFill>
              <a:ln>
                <a:noFill/>
              </a:ln>
              <a:effectLst/>
              <a:extLst/>
            </p:spPr>
            <p:txBody>
              <a:bodyPr lIns="0" tIns="0" rIns="0" bIns="0">
                <a:spAutoFit/>
              </a:bodyPr>
              <a:lstStyle/>
              <a:p>
                <a:pPr eaLnBrk="1" fontAlgn="auto" hangingPunct="1">
                  <a:spcBef>
                    <a:spcPts val="0"/>
                  </a:spcBef>
                  <a:spcAft>
                    <a:spcPts val="0"/>
                  </a:spcAft>
                  <a:tabLst>
                    <a:tab pos="2066925" algn="l"/>
                    <a:tab pos="3314700" algn="l"/>
                    <a:tab pos="3857625" algn="l"/>
                    <a:tab pos="4572000" algn="l"/>
                  </a:tabLst>
                  <a:defRPr/>
                </a:pPr>
                <a:endParaRPr lang="de-DE" sz="1600" kern="0" dirty="0">
                  <a:solidFill>
                    <a:srgbClr val="000000"/>
                  </a:solidFill>
                </a:endParaRPr>
              </a:p>
            </p:txBody>
          </p:sp>
          <p:sp>
            <p:nvSpPr>
              <p:cNvPr id="146" name="Freihandform 145"/>
              <p:cNvSpPr/>
              <p:nvPr/>
            </p:nvSpPr>
            <p:spPr bwMode="auto">
              <a:xfrm rot="10800000">
                <a:off x="5620561" y="5341609"/>
                <a:ext cx="410444" cy="328662"/>
              </a:xfrm>
              <a:custGeom>
                <a:avLst/>
                <a:gdLst>
                  <a:gd name="connsiteX0" fmla="*/ 94461 w 691644"/>
                  <a:gd name="connsiteY0" fmla="*/ 572816 h 596470"/>
                  <a:gd name="connsiteX1" fmla="*/ 481 w 691644"/>
                  <a:gd name="connsiteY1" fmla="*/ 372156 h 596470"/>
                  <a:gd name="connsiteX2" fmla="*/ 66521 w 691644"/>
                  <a:gd name="connsiteY2" fmla="*/ 143556 h 596470"/>
                  <a:gd name="connsiteX3" fmla="*/ 246861 w 691644"/>
                  <a:gd name="connsiteY3" fmla="*/ 8936 h 596470"/>
                  <a:gd name="connsiteX4" fmla="*/ 516101 w 691644"/>
                  <a:gd name="connsiteY4" fmla="*/ 36876 h 596470"/>
                  <a:gd name="connsiteX5" fmla="*/ 681201 w 691644"/>
                  <a:gd name="connsiteY5" fmla="*/ 232456 h 596470"/>
                  <a:gd name="connsiteX6" fmla="*/ 665961 w 691644"/>
                  <a:gd name="connsiteY6" fmla="*/ 494076 h 596470"/>
                  <a:gd name="connsiteX7" fmla="*/ 594841 w 691644"/>
                  <a:gd name="connsiteY7" fmla="*/ 582976 h 596470"/>
                  <a:gd name="connsiteX8" fmla="*/ 94461 w 691644"/>
                  <a:gd name="connsiteY8" fmla="*/ 572816 h 596470"/>
                  <a:gd name="connsiteX0" fmla="*/ 94461 w 691644"/>
                  <a:gd name="connsiteY0" fmla="*/ 572816 h 582976"/>
                  <a:gd name="connsiteX1" fmla="*/ 481 w 691644"/>
                  <a:gd name="connsiteY1" fmla="*/ 372156 h 582976"/>
                  <a:gd name="connsiteX2" fmla="*/ 66521 w 691644"/>
                  <a:gd name="connsiteY2" fmla="*/ 143556 h 582976"/>
                  <a:gd name="connsiteX3" fmla="*/ 246861 w 691644"/>
                  <a:gd name="connsiteY3" fmla="*/ 8936 h 582976"/>
                  <a:gd name="connsiteX4" fmla="*/ 516101 w 691644"/>
                  <a:gd name="connsiteY4" fmla="*/ 36876 h 582976"/>
                  <a:gd name="connsiteX5" fmla="*/ 681201 w 691644"/>
                  <a:gd name="connsiteY5" fmla="*/ 232456 h 582976"/>
                  <a:gd name="connsiteX6" fmla="*/ 665961 w 691644"/>
                  <a:gd name="connsiteY6" fmla="*/ 494076 h 582976"/>
                  <a:gd name="connsiteX7" fmla="*/ 594841 w 691644"/>
                  <a:gd name="connsiteY7" fmla="*/ 582976 h 582976"/>
                  <a:gd name="connsiteX8" fmla="*/ 94461 w 691644"/>
                  <a:gd name="connsiteY8" fmla="*/ 572816 h 582976"/>
                  <a:gd name="connsiteX0" fmla="*/ 94461 w 687003"/>
                  <a:gd name="connsiteY0" fmla="*/ 572816 h 582976"/>
                  <a:gd name="connsiteX1" fmla="*/ 481 w 687003"/>
                  <a:gd name="connsiteY1" fmla="*/ 372156 h 582976"/>
                  <a:gd name="connsiteX2" fmla="*/ 66521 w 687003"/>
                  <a:gd name="connsiteY2" fmla="*/ 143556 h 582976"/>
                  <a:gd name="connsiteX3" fmla="*/ 246861 w 687003"/>
                  <a:gd name="connsiteY3" fmla="*/ 8936 h 582976"/>
                  <a:gd name="connsiteX4" fmla="*/ 516101 w 687003"/>
                  <a:gd name="connsiteY4" fmla="*/ 36876 h 582976"/>
                  <a:gd name="connsiteX5" fmla="*/ 681201 w 687003"/>
                  <a:gd name="connsiteY5" fmla="*/ 232456 h 582976"/>
                  <a:gd name="connsiteX6" fmla="*/ 594841 w 687003"/>
                  <a:gd name="connsiteY6" fmla="*/ 582976 h 582976"/>
                  <a:gd name="connsiteX7" fmla="*/ 94461 w 687003"/>
                  <a:gd name="connsiteY7" fmla="*/ 572816 h 582976"/>
                  <a:gd name="connsiteX0" fmla="*/ 102329 w 687065"/>
                  <a:gd name="connsiteY0" fmla="*/ 595676 h 612481"/>
                  <a:gd name="connsiteX1" fmla="*/ 729 w 687065"/>
                  <a:gd name="connsiteY1" fmla="*/ 372156 h 612481"/>
                  <a:gd name="connsiteX2" fmla="*/ 66769 w 687065"/>
                  <a:gd name="connsiteY2" fmla="*/ 143556 h 612481"/>
                  <a:gd name="connsiteX3" fmla="*/ 247109 w 687065"/>
                  <a:gd name="connsiteY3" fmla="*/ 8936 h 612481"/>
                  <a:gd name="connsiteX4" fmla="*/ 516349 w 687065"/>
                  <a:gd name="connsiteY4" fmla="*/ 36876 h 612481"/>
                  <a:gd name="connsiteX5" fmla="*/ 681449 w 687065"/>
                  <a:gd name="connsiteY5" fmla="*/ 232456 h 612481"/>
                  <a:gd name="connsiteX6" fmla="*/ 595089 w 687065"/>
                  <a:gd name="connsiteY6" fmla="*/ 582976 h 612481"/>
                  <a:gd name="connsiteX7" fmla="*/ 102329 w 687065"/>
                  <a:gd name="connsiteY7" fmla="*/ 595676 h 612481"/>
                  <a:gd name="connsiteX0" fmla="*/ 102329 w 687065"/>
                  <a:gd name="connsiteY0" fmla="*/ 595676 h 595676"/>
                  <a:gd name="connsiteX1" fmla="*/ 729 w 687065"/>
                  <a:gd name="connsiteY1" fmla="*/ 372156 h 595676"/>
                  <a:gd name="connsiteX2" fmla="*/ 66769 w 687065"/>
                  <a:gd name="connsiteY2" fmla="*/ 143556 h 595676"/>
                  <a:gd name="connsiteX3" fmla="*/ 247109 w 687065"/>
                  <a:gd name="connsiteY3" fmla="*/ 8936 h 595676"/>
                  <a:gd name="connsiteX4" fmla="*/ 516349 w 687065"/>
                  <a:gd name="connsiteY4" fmla="*/ 36876 h 595676"/>
                  <a:gd name="connsiteX5" fmla="*/ 681449 w 687065"/>
                  <a:gd name="connsiteY5" fmla="*/ 232456 h 595676"/>
                  <a:gd name="connsiteX6" fmla="*/ 595089 w 687065"/>
                  <a:gd name="connsiteY6" fmla="*/ 582976 h 595676"/>
                  <a:gd name="connsiteX7" fmla="*/ 102329 w 687065"/>
                  <a:gd name="connsiteY7" fmla="*/ 595676 h 595676"/>
                  <a:gd name="connsiteX0" fmla="*/ 59893 w 644629"/>
                  <a:gd name="connsiteY0" fmla="*/ 595676 h 595676"/>
                  <a:gd name="connsiteX1" fmla="*/ 24333 w 644629"/>
                  <a:gd name="connsiteY1" fmla="*/ 143556 h 595676"/>
                  <a:gd name="connsiteX2" fmla="*/ 204673 w 644629"/>
                  <a:gd name="connsiteY2" fmla="*/ 8936 h 595676"/>
                  <a:gd name="connsiteX3" fmla="*/ 473913 w 644629"/>
                  <a:gd name="connsiteY3" fmla="*/ 36876 h 595676"/>
                  <a:gd name="connsiteX4" fmla="*/ 639013 w 644629"/>
                  <a:gd name="connsiteY4" fmla="*/ 232456 h 595676"/>
                  <a:gd name="connsiteX5" fmla="*/ 552653 w 644629"/>
                  <a:gd name="connsiteY5" fmla="*/ 582976 h 595676"/>
                  <a:gd name="connsiteX6" fmla="*/ 59893 w 644629"/>
                  <a:gd name="connsiteY6" fmla="*/ 595676 h 595676"/>
                  <a:gd name="connsiteX0" fmla="*/ 94895 w 679631"/>
                  <a:gd name="connsiteY0" fmla="*/ 595676 h 656444"/>
                  <a:gd name="connsiteX1" fmla="*/ 59335 w 679631"/>
                  <a:gd name="connsiteY1" fmla="*/ 143556 h 656444"/>
                  <a:gd name="connsiteX2" fmla="*/ 239675 w 679631"/>
                  <a:gd name="connsiteY2" fmla="*/ 8936 h 656444"/>
                  <a:gd name="connsiteX3" fmla="*/ 508915 w 679631"/>
                  <a:gd name="connsiteY3" fmla="*/ 36876 h 656444"/>
                  <a:gd name="connsiteX4" fmla="*/ 674015 w 679631"/>
                  <a:gd name="connsiteY4" fmla="*/ 232456 h 656444"/>
                  <a:gd name="connsiteX5" fmla="*/ 587655 w 679631"/>
                  <a:gd name="connsiteY5" fmla="*/ 582976 h 656444"/>
                  <a:gd name="connsiteX6" fmla="*/ 94895 w 679631"/>
                  <a:gd name="connsiteY6" fmla="*/ 595676 h 656444"/>
                  <a:gd name="connsiteX0" fmla="*/ 112480 w 697216"/>
                  <a:gd name="connsiteY0" fmla="*/ 595676 h 656444"/>
                  <a:gd name="connsiteX1" fmla="*/ 76920 w 697216"/>
                  <a:gd name="connsiteY1" fmla="*/ 143556 h 656444"/>
                  <a:gd name="connsiteX2" fmla="*/ 257260 w 697216"/>
                  <a:gd name="connsiteY2" fmla="*/ 8936 h 656444"/>
                  <a:gd name="connsiteX3" fmla="*/ 526500 w 697216"/>
                  <a:gd name="connsiteY3" fmla="*/ 36876 h 656444"/>
                  <a:gd name="connsiteX4" fmla="*/ 691600 w 697216"/>
                  <a:gd name="connsiteY4" fmla="*/ 232456 h 656444"/>
                  <a:gd name="connsiteX5" fmla="*/ 605240 w 697216"/>
                  <a:gd name="connsiteY5" fmla="*/ 582976 h 656444"/>
                  <a:gd name="connsiteX6" fmla="*/ 112480 w 697216"/>
                  <a:gd name="connsiteY6" fmla="*/ 595676 h 656444"/>
                  <a:gd name="connsiteX0" fmla="*/ 112480 w 697216"/>
                  <a:gd name="connsiteY0" fmla="*/ 595676 h 595676"/>
                  <a:gd name="connsiteX1" fmla="*/ 76920 w 697216"/>
                  <a:gd name="connsiteY1" fmla="*/ 143556 h 595676"/>
                  <a:gd name="connsiteX2" fmla="*/ 257260 w 697216"/>
                  <a:gd name="connsiteY2" fmla="*/ 8936 h 595676"/>
                  <a:gd name="connsiteX3" fmla="*/ 526500 w 697216"/>
                  <a:gd name="connsiteY3" fmla="*/ 36876 h 595676"/>
                  <a:gd name="connsiteX4" fmla="*/ 691600 w 697216"/>
                  <a:gd name="connsiteY4" fmla="*/ 232456 h 595676"/>
                  <a:gd name="connsiteX5" fmla="*/ 605240 w 697216"/>
                  <a:gd name="connsiteY5" fmla="*/ 582976 h 595676"/>
                  <a:gd name="connsiteX6" fmla="*/ 112480 w 697216"/>
                  <a:gd name="connsiteY6" fmla="*/ 595676 h 595676"/>
                  <a:gd name="connsiteX0" fmla="*/ 103749 w 688485"/>
                  <a:gd name="connsiteY0" fmla="*/ 595676 h 595676"/>
                  <a:gd name="connsiteX1" fmla="*/ 68189 w 688485"/>
                  <a:gd name="connsiteY1" fmla="*/ 143556 h 595676"/>
                  <a:gd name="connsiteX2" fmla="*/ 248529 w 688485"/>
                  <a:gd name="connsiteY2" fmla="*/ 8936 h 595676"/>
                  <a:gd name="connsiteX3" fmla="*/ 517769 w 688485"/>
                  <a:gd name="connsiteY3" fmla="*/ 36876 h 595676"/>
                  <a:gd name="connsiteX4" fmla="*/ 682869 w 688485"/>
                  <a:gd name="connsiteY4" fmla="*/ 232456 h 595676"/>
                  <a:gd name="connsiteX5" fmla="*/ 596509 w 688485"/>
                  <a:gd name="connsiteY5" fmla="*/ 582976 h 595676"/>
                  <a:gd name="connsiteX6" fmla="*/ 103749 w 688485"/>
                  <a:gd name="connsiteY6" fmla="*/ 595676 h 595676"/>
                  <a:gd name="connsiteX0" fmla="*/ 108916 w 693652"/>
                  <a:gd name="connsiteY0" fmla="*/ 603391 h 626090"/>
                  <a:gd name="connsiteX1" fmla="*/ 22556 w 693652"/>
                  <a:gd name="connsiteY1" fmla="*/ 255411 h 626090"/>
                  <a:gd name="connsiteX2" fmla="*/ 253696 w 693652"/>
                  <a:gd name="connsiteY2" fmla="*/ 16651 h 626090"/>
                  <a:gd name="connsiteX3" fmla="*/ 522936 w 693652"/>
                  <a:gd name="connsiteY3" fmla="*/ 44591 h 626090"/>
                  <a:gd name="connsiteX4" fmla="*/ 688036 w 693652"/>
                  <a:gd name="connsiteY4" fmla="*/ 240171 h 626090"/>
                  <a:gd name="connsiteX5" fmla="*/ 601676 w 693652"/>
                  <a:gd name="connsiteY5" fmla="*/ 590691 h 626090"/>
                  <a:gd name="connsiteX6" fmla="*/ 108916 w 693652"/>
                  <a:gd name="connsiteY6" fmla="*/ 603391 h 626090"/>
                  <a:gd name="connsiteX0" fmla="*/ 97801 w 682537"/>
                  <a:gd name="connsiteY0" fmla="*/ 603391 h 626090"/>
                  <a:gd name="connsiteX1" fmla="*/ 11441 w 682537"/>
                  <a:gd name="connsiteY1" fmla="*/ 255411 h 626090"/>
                  <a:gd name="connsiteX2" fmla="*/ 242581 w 682537"/>
                  <a:gd name="connsiteY2" fmla="*/ 16651 h 626090"/>
                  <a:gd name="connsiteX3" fmla="*/ 511821 w 682537"/>
                  <a:gd name="connsiteY3" fmla="*/ 44591 h 626090"/>
                  <a:gd name="connsiteX4" fmla="*/ 676921 w 682537"/>
                  <a:gd name="connsiteY4" fmla="*/ 240171 h 626090"/>
                  <a:gd name="connsiteX5" fmla="*/ 590561 w 682537"/>
                  <a:gd name="connsiteY5" fmla="*/ 590691 h 626090"/>
                  <a:gd name="connsiteX6" fmla="*/ 97801 w 682537"/>
                  <a:gd name="connsiteY6" fmla="*/ 603391 h 626090"/>
                  <a:gd name="connsiteX0" fmla="*/ 97801 w 682537"/>
                  <a:gd name="connsiteY0" fmla="*/ 603391 h 626090"/>
                  <a:gd name="connsiteX1" fmla="*/ 11441 w 682537"/>
                  <a:gd name="connsiteY1" fmla="*/ 255411 h 626090"/>
                  <a:gd name="connsiteX2" fmla="*/ 242581 w 682537"/>
                  <a:gd name="connsiteY2" fmla="*/ 16651 h 626090"/>
                  <a:gd name="connsiteX3" fmla="*/ 511821 w 682537"/>
                  <a:gd name="connsiteY3" fmla="*/ 44591 h 626090"/>
                  <a:gd name="connsiteX4" fmla="*/ 676921 w 682537"/>
                  <a:gd name="connsiteY4" fmla="*/ 240171 h 626090"/>
                  <a:gd name="connsiteX5" fmla="*/ 590561 w 682537"/>
                  <a:gd name="connsiteY5" fmla="*/ 590691 h 626090"/>
                  <a:gd name="connsiteX6" fmla="*/ 97801 w 682537"/>
                  <a:gd name="connsiteY6" fmla="*/ 603391 h 626090"/>
                  <a:gd name="connsiteX0" fmla="*/ 97801 w 682537"/>
                  <a:gd name="connsiteY0" fmla="*/ 603391 h 603391"/>
                  <a:gd name="connsiteX1" fmla="*/ 11441 w 682537"/>
                  <a:gd name="connsiteY1" fmla="*/ 255411 h 603391"/>
                  <a:gd name="connsiteX2" fmla="*/ 242581 w 682537"/>
                  <a:gd name="connsiteY2" fmla="*/ 16651 h 603391"/>
                  <a:gd name="connsiteX3" fmla="*/ 511821 w 682537"/>
                  <a:gd name="connsiteY3" fmla="*/ 44591 h 603391"/>
                  <a:gd name="connsiteX4" fmla="*/ 676921 w 682537"/>
                  <a:gd name="connsiteY4" fmla="*/ 240171 h 603391"/>
                  <a:gd name="connsiteX5" fmla="*/ 590561 w 682537"/>
                  <a:gd name="connsiteY5" fmla="*/ 590691 h 603391"/>
                  <a:gd name="connsiteX6" fmla="*/ 97801 w 682537"/>
                  <a:gd name="connsiteY6" fmla="*/ 603391 h 603391"/>
                  <a:gd name="connsiteX0" fmla="*/ 97749 w 682059"/>
                  <a:gd name="connsiteY0" fmla="*/ 603391 h 628840"/>
                  <a:gd name="connsiteX1" fmla="*/ 11389 w 682059"/>
                  <a:gd name="connsiteY1" fmla="*/ 255411 h 628840"/>
                  <a:gd name="connsiteX2" fmla="*/ 242529 w 682059"/>
                  <a:gd name="connsiteY2" fmla="*/ 16651 h 628840"/>
                  <a:gd name="connsiteX3" fmla="*/ 511769 w 682059"/>
                  <a:gd name="connsiteY3" fmla="*/ 44591 h 628840"/>
                  <a:gd name="connsiteX4" fmla="*/ 676869 w 682059"/>
                  <a:gd name="connsiteY4" fmla="*/ 240171 h 628840"/>
                  <a:gd name="connsiteX5" fmla="*/ 588604 w 682059"/>
                  <a:gd name="connsiteY5" fmla="*/ 602121 h 628840"/>
                  <a:gd name="connsiteX6" fmla="*/ 97749 w 682059"/>
                  <a:gd name="connsiteY6" fmla="*/ 603391 h 628840"/>
                  <a:gd name="connsiteX0" fmla="*/ 97749 w 682059"/>
                  <a:gd name="connsiteY0" fmla="*/ 603391 h 603391"/>
                  <a:gd name="connsiteX1" fmla="*/ 11389 w 682059"/>
                  <a:gd name="connsiteY1" fmla="*/ 255411 h 603391"/>
                  <a:gd name="connsiteX2" fmla="*/ 242529 w 682059"/>
                  <a:gd name="connsiteY2" fmla="*/ 16651 h 603391"/>
                  <a:gd name="connsiteX3" fmla="*/ 511769 w 682059"/>
                  <a:gd name="connsiteY3" fmla="*/ 44591 h 603391"/>
                  <a:gd name="connsiteX4" fmla="*/ 676869 w 682059"/>
                  <a:gd name="connsiteY4" fmla="*/ 240171 h 603391"/>
                  <a:gd name="connsiteX5" fmla="*/ 588604 w 682059"/>
                  <a:gd name="connsiteY5" fmla="*/ 602121 h 603391"/>
                  <a:gd name="connsiteX6" fmla="*/ 97749 w 682059"/>
                  <a:gd name="connsiteY6" fmla="*/ 603391 h 6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059" h="603391">
                    <a:moveTo>
                      <a:pt x="97749" y="603391"/>
                    </a:moveTo>
                    <a:cubicBezTo>
                      <a:pt x="1547" y="545606"/>
                      <a:pt x="-15281" y="378601"/>
                      <a:pt x="11389" y="255411"/>
                    </a:cubicBezTo>
                    <a:cubicBezTo>
                      <a:pt x="38059" y="132221"/>
                      <a:pt x="159132" y="51788"/>
                      <a:pt x="242529" y="16651"/>
                    </a:cubicBezTo>
                    <a:cubicBezTo>
                      <a:pt x="325926" y="-18486"/>
                      <a:pt x="439379" y="7338"/>
                      <a:pt x="511769" y="44591"/>
                    </a:cubicBezTo>
                    <a:cubicBezTo>
                      <a:pt x="584159" y="81844"/>
                      <a:pt x="664063" y="147249"/>
                      <a:pt x="676869" y="240171"/>
                    </a:cubicBezTo>
                    <a:cubicBezTo>
                      <a:pt x="689675" y="333093"/>
                      <a:pt x="685124" y="541584"/>
                      <a:pt x="588604" y="602121"/>
                    </a:cubicBezTo>
                    <a:lnTo>
                      <a:pt x="97749" y="603391"/>
                    </a:lnTo>
                    <a:close/>
                  </a:path>
                </a:pathLst>
              </a:custGeom>
              <a:solidFill>
                <a:srgbClr val="FFFFFF">
                  <a:lumMod val="50000"/>
                </a:srgbClr>
              </a:solidFill>
              <a:ln>
                <a:noFill/>
              </a:ln>
              <a:effectLst/>
              <a:extLst/>
            </p:spPr>
            <p:txBody>
              <a:bodyPr lIns="0" tIns="0" rIns="0" bIns="0">
                <a:spAutoFit/>
              </a:bodyPr>
              <a:lstStyle/>
              <a:p>
                <a:pPr eaLnBrk="1" fontAlgn="auto" hangingPunct="1">
                  <a:spcBef>
                    <a:spcPts val="0"/>
                  </a:spcBef>
                  <a:spcAft>
                    <a:spcPts val="0"/>
                  </a:spcAft>
                  <a:tabLst>
                    <a:tab pos="2066925" algn="l"/>
                    <a:tab pos="3314700" algn="l"/>
                    <a:tab pos="3857625" algn="l"/>
                    <a:tab pos="4572000" algn="l"/>
                  </a:tabLst>
                  <a:defRPr/>
                </a:pPr>
                <a:endParaRPr lang="de-DE" sz="1600" kern="0" dirty="0">
                  <a:solidFill>
                    <a:srgbClr val="000000"/>
                  </a:solidFill>
                </a:endParaRPr>
              </a:p>
            </p:txBody>
          </p:sp>
          <p:sp>
            <p:nvSpPr>
              <p:cNvPr id="147" name="Rechteck 146"/>
              <p:cNvSpPr/>
              <p:nvPr/>
            </p:nvSpPr>
            <p:spPr bwMode="auto">
              <a:xfrm>
                <a:off x="5663766" y="4948980"/>
                <a:ext cx="324035" cy="401452"/>
              </a:xfrm>
              <a:prstGeom prst="rect">
                <a:avLst/>
              </a:prstGeom>
              <a:solidFill>
                <a:srgbClr val="FFB8AA">
                  <a:lumMod val="50000"/>
                </a:srgbClr>
              </a:solidFill>
              <a:ln>
                <a:noFill/>
              </a:ln>
              <a:effectLst/>
              <a:extLst/>
            </p:spPr>
            <p:txBody>
              <a:bodyPr lIns="0" tIns="0" rIns="0" bIns="0">
                <a:spAutoFit/>
              </a:bodyPr>
              <a:lstStyle/>
              <a:p>
                <a:pPr eaLnBrk="1" fontAlgn="auto" hangingPunct="1">
                  <a:spcBef>
                    <a:spcPts val="0"/>
                  </a:spcBef>
                  <a:spcAft>
                    <a:spcPts val="0"/>
                  </a:spcAft>
                  <a:tabLst>
                    <a:tab pos="2066925" algn="l"/>
                    <a:tab pos="3314700" algn="l"/>
                    <a:tab pos="3857625" algn="l"/>
                    <a:tab pos="4572000" algn="l"/>
                  </a:tabLst>
                  <a:defRPr/>
                </a:pPr>
                <a:endParaRPr lang="de-DE" sz="1600" kern="0" dirty="0">
                  <a:solidFill>
                    <a:srgbClr val="000000"/>
                  </a:solidFill>
                </a:endParaRPr>
              </a:p>
            </p:txBody>
          </p:sp>
          <p:grpSp>
            <p:nvGrpSpPr>
              <p:cNvPr id="22563" name="Gruppieren 37"/>
              <p:cNvGrpSpPr>
                <a:grpSpLocks/>
              </p:cNvGrpSpPr>
              <p:nvPr/>
            </p:nvGrpSpPr>
            <p:grpSpPr bwMode="auto">
              <a:xfrm>
                <a:off x="3335969" y="4947803"/>
                <a:ext cx="711200" cy="168333"/>
                <a:chOff x="3111500" y="1815407"/>
                <a:chExt cx="1042716" cy="283103"/>
              </a:xfrm>
            </p:grpSpPr>
            <p:grpSp>
              <p:nvGrpSpPr>
                <p:cNvPr id="22585" name="Gruppieren 38"/>
                <p:cNvGrpSpPr>
                  <a:grpSpLocks/>
                </p:cNvGrpSpPr>
                <p:nvPr/>
              </p:nvGrpSpPr>
              <p:grpSpPr bwMode="auto">
                <a:xfrm>
                  <a:off x="3169920" y="1815407"/>
                  <a:ext cx="914711" cy="272696"/>
                  <a:chOff x="3169920" y="1830771"/>
                  <a:chExt cx="914711" cy="257331"/>
                </a:xfrm>
              </p:grpSpPr>
              <p:sp>
                <p:nvSpPr>
                  <p:cNvPr id="173" name="Freihandform 172"/>
                  <p:cNvSpPr/>
                  <p:nvPr/>
                </p:nvSpPr>
                <p:spPr bwMode="auto">
                  <a:xfrm>
                    <a:off x="3167145" y="1829139"/>
                    <a:ext cx="905817" cy="210040"/>
                  </a:xfrm>
                  <a:custGeom>
                    <a:avLst/>
                    <a:gdLst>
                      <a:gd name="connsiteX0" fmla="*/ 0 w 914711"/>
                      <a:gd name="connsiteY0" fmla="*/ 7620 h 205865"/>
                      <a:gd name="connsiteX1" fmla="*/ 22860 w 914711"/>
                      <a:gd name="connsiteY1" fmla="*/ 129540 h 205865"/>
                      <a:gd name="connsiteX2" fmla="*/ 114300 w 914711"/>
                      <a:gd name="connsiteY2" fmla="*/ 190500 h 205865"/>
                      <a:gd name="connsiteX3" fmla="*/ 449580 w 914711"/>
                      <a:gd name="connsiteY3" fmla="*/ 205740 h 205865"/>
                      <a:gd name="connsiteX4" fmla="*/ 800100 w 914711"/>
                      <a:gd name="connsiteY4" fmla="*/ 190500 h 205865"/>
                      <a:gd name="connsiteX5" fmla="*/ 899160 w 914711"/>
                      <a:gd name="connsiteY5" fmla="*/ 99060 h 205865"/>
                      <a:gd name="connsiteX6" fmla="*/ 914400 w 914711"/>
                      <a:gd name="connsiteY6" fmla="*/ 0 h 205865"/>
                      <a:gd name="connsiteX7" fmla="*/ 914400 w 914711"/>
                      <a:gd name="connsiteY7" fmla="*/ 0 h 20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711" h="205865">
                        <a:moveTo>
                          <a:pt x="0" y="7620"/>
                        </a:moveTo>
                        <a:cubicBezTo>
                          <a:pt x="1905" y="53340"/>
                          <a:pt x="3810" y="99060"/>
                          <a:pt x="22860" y="129540"/>
                        </a:cubicBezTo>
                        <a:cubicBezTo>
                          <a:pt x="41910" y="160020"/>
                          <a:pt x="43180" y="177800"/>
                          <a:pt x="114300" y="190500"/>
                        </a:cubicBezTo>
                        <a:cubicBezTo>
                          <a:pt x="185420" y="203200"/>
                          <a:pt x="335280" y="205740"/>
                          <a:pt x="449580" y="205740"/>
                        </a:cubicBezTo>
                        <a:cubicBezTo>
                          <a:pt x="563880" y="205740"/>
                          <a:pt x="725170" y="208280"/>
                          <a:pt x="800100" y="190500"/>
                        </a:cubicBezTo>
                        <a:cubicBezTo>
                          <a:pt x="875030" y="172720"/>
                          <a:pt x="880110" y="130810"/>
                          <a:pt x="899160" y="99060"/>
                        </a:cubicBezTo>
                        <a:cubicBezTo>
                          <a:pt x="918210" y="67310"/>
                          <a:pt x="914400" y="0"/>
                          <a:pt x="914400" y="0"/>
                        </a:cubicBezTo>
                        <a:lnTo>
                          <a:pt x="914400" y="0"/>
                        </a:lnTo>
                      </a:path>
                    </a:pathLst>
                  </a:custGeom>
                  <a:noFill/>
                  <a:ln w="53975" cap="flat" cmpd="sng" algn="ctr">
                    <a:solidFill>
                      <a:srgbClr val="FF6600">
                        <a:lumMod val="50000"/>
                      </a:srgbClr>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eaLnBrk="1" fontAlgn="auto" hangingPunct="1">
                      <a:spcBef>
                        <a:spcPts val="0"/>
                      </a:spcBef>
                      <a:spcAft>
                        <a:spcPts val="0"/>
                      </a:spcAft>
                      <a:tabLst>
                        <a:tab pos="2066925" algn="l"/>
                        <a:tab pos="3314700" algn="l"/>
                        <a:tab pos="3857625" algn="l"/>
                        <a:tab pos="4572000" algn="l"/>
                      </a:tabLst>
                      <a:defRPr/>
                    </a:pPr>
                    <a:endParaRPr lang="de-DE" sz="1600" kern="0" dirty="0">
                      <a:solidFill>
                        <a:srgbClr val="000000"/>
                      </a:solidFill>
                      <a:latin typeface="Arial" charset="0"/>
                    </a:endParaRPr>
                  </a:p>
                </p:txBody>
              </p:sp>
              <p:sp>
                <p:nvSpPr>
                  <p:cNvPr id="174" name="Rechteck 41"/>
                  <p:cNvSpPr>
                    <a:spLocks noChangeArrowheads="1"/>
                  </p:cNvSpPr>
                  <p:nvPr/>
                </p:nvSpPr>
                <p:spPr bwMode="auto">
                  <a:xfrm>
                    <a:off x="3319170" y="1983168"/>
                    <a:ext cx="50675" cy="1050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tabLst>
                        <a:tab pos="2066925" algn="l"/>
                        <a:tab pos="3314700" algn="l"/>
                        <a:tab pos="3857625" algn="l"/>
                        <a:tab pos="4572000" algn="l"/>
                      </a:tabLst>
                      <a:defRPr sz="1600">
                        <a:solidFill>
                          <a:schemeClr val="tx1"/>
                        </a:solidFill>
                        <a:latin typeface="Arial" panose="020B0604020202020204" pitchFamily="34" charset="0"/>
                      </a:defRPr>
                    </a:lvl1pPr>
                    <a:lvl2pPr marL="742950" indent="-285750">
                      <a:tabLst>
                        <a:tab pos="2066925" algn="l"/>
                        <a:tab pos="3314700" algn="l"/>
                        <a:tab pos="3857625" algn="l"/>
                        <a:tab pos="4572000" algn="l"/>
                      </a:tabLst>
                      <a:defRPr sz="1600">
                        <a:solidFill>
                          <a:schemeClr val="tx1"/>
                        </a:solidFill>
                        <a:latin typeface="Arial" panose="020B0604020202020204" pitchFamily="34" charset="0"/>
                      </a:defRPr>
                    </a:lvl2pPr>
                    <a:lvl3pPr marL="1143000" indent="-228600">
                      <a:tabLst>
                        <a:tab pos="2066925" algn="l"/>
                        <a:tab pos="3314700" algn="l"/>
                        <a:tab pos="3857625" algn="l"/>
                        <a:tab pos="4572000" algn="l"/>
                      </a:tabLst>
                      <a:defRPr sz="1600">
                        <a:solidFill>
                          <a:schemeClr val="tx1"/>
                        </a:solidFill>
                        <a:latin typeface="Arial" panose="020B0604020202020204" pitchFamily="34" charset="0"/>
                      </a:defRPr>
                    </a:lvl3pPr>
                    <a:lvl4pPr marL="1600200" indent="-228600">
                      <a:tabLst>
                        <a:tab pos="2066925" algn="l"/>
                        <a:tab pos="3314700" algn="l"/>
                        <a:tab pos="3857625" algn="l"/>
                        <a:tab pos="4572000" algn="l"/>
                      </a:tabLst>
                      <a:defRPr sz="1600">
                        <a:solidFill>
                          <a:schemeClr val="tx1"/>
                        </a:solidFill>
                        <a:latin typeface="Arial" panose="020B0604020202020204" pitchFamily="34" charset="0"/>
                      </a:defRPr>
                    </a:lvl4pPr>
                    <a:lvl5pPr marL="2057400" indent="-228600">
                      <a:tabLst>
                        <a:tab pos="2066925" algn="l"/>
                        <a:tab pos="3314700" algn="l"/>
                        <a:tab pos="3857625" algn="l"/>
                        <a:tab pos="4572000"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9pPr>
                  </a:lstStyle>
                  <a:p>
                    <a:pPr eaLnBrk="1" fontAlgn="auto" hangingPunct="1">
                      <a:spcBef>
                        <a:spcPts val="0"/>
                      </a:spcBef>
                      <a:spcAft>
                        <a:spcPts val="0"/>
                      </a:spcAft>
                      <a:defRPr/>
                    </a:pPr>
                    <a:endParaRPr lang="de-DE" altLang="de-DE" kern="0" dirty="0" smtClean="0">
                      <a:solidFill>
                        <a:srgbClr val="000000"/>
                      </a:solidFill>
                    </a:endParaRPr>
                  </a:p>
                </p:txBody>
              </p:sp>
              <p:sp>
                <p:nvSpPr>
                  <p:cNvPr id="175" name="Rechteck 42"/>
                  <p:cNvSpPr>
                    <a:spLocks noChangeArrowheads="1"/>
                  </p:cNvSpPr>
                  <p:nvPr/>
                </p:nvSpPr>
                <p:spPr bwMode="auto">
                  <a:xfrm>
                    <a:off x="3832255" y="1983168"/>
                    <a:ext cx="47509" cy="1050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tabLst>
                        <a:tab pos="2066925" algn="l"/>
                        <a:tab pos="3314700" algn="l"/>
                        <a:tab pos="3857625" algn="l"/>
                        <a:tab pos="4572000" algn="l"/>
                      </a:tabLst>
                      <a:defRPr sz="1600">
                        <a:solidFill>
                          <a:schemeClr val="tx1"/>
                        </a:solidFill>
                        <a:latin typeface="Arial" panose="020B0604020202020204" pitchFamily="34" charset="0"/>
                      </a:defRPr>
                    </a:lvl1pPr>
                    <a:lvl2pPr marL="742950" indent="-285750">
                      <a:tabLst>
                        <a:tab pos="2066925" algn="l"/>
                        <a:tab pos="3314700" algn="l"/>
                        <a:tab pos="3857625" algn="l"/>
                        <a:tab pos="4572000" algn="l"/>
                      </a:tabLst>
                      <a:defRPr sz="1600">
                        <a:solidFill>
                          <a:schemeClr val="tx1"/>
                        </a:solidFill>
                        <a:latin typeface="Arial" panose="020B0604020202020204" pitchFamily="34" charset="0"/>
                      </a:defRPr>
                    </a:lvl2pPr>
                    <a:lvl3pPr marL="1143000" indent="-228600">
                      <a:tabLst>
                        <a:tab pos="2066925" algn="l"/>
                        <a:tab pos="3314700" algn="l"/>
                        <a:tab pos="3857625" algn="l"/>
                        <a:tab pos="4572000" algn="l"/>
                      </a:tabLst>
                      <a:defRPr sz="1600">
                        <a:solidFill>
                          <a:schemeClr val="tx1"/>
                        </a:solidFill>
                        <a:latin typeface="Arial" panose="020B0604020202020204" pitchFamily="34" charset="0"/>
                      </a:defRPr>
                    </a:lvl3pPr>
                    <a:lvl4pPr marL="1600200" indent="-228600">
                      <a:tabLst>
                        <a:tab pos="2066925" algn="l"/>
                        <a:tab pos="3314700" algn="l"/>
                        <a:tab pos="3857625" algn="l"/>
                        <a:tab pos="4572000" algn="l"/>
                      </a:tabLst>
                      <a:defRPr sz="1600">
                        <a:solidFill>
                          <a:schemeClr val="tx1"/>
                        </a:solidFill>
                        <a:latin typeface="Arial" panose="020B0604020202020204" pitchFamily="34" charset="0"/>
                      </a:defRPr>
                    </a:lvl4pPr>
                    <a:lvl5pPr marL="2057400" indent="-228600">
                      <a:tabLst>
                        <a:tab pos="2066925" algn="l"/>
                        <a:tab pos="3314700" algn="l"/>
                        <a:tab pos="3857625" algn="l"/>
                        <a:tab pos="4572000"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9pPr>
                  </a:lstStyle>
                  <a:p>
                    <a:pPr eaLnBrk="1" fontAlgn="auto" hangingPunct="1">
                      <a:spcBef>
                        <a:spcPts val="0"/>
                      </a:spcBef>
                      <a:spcAft>
                        <a:spcPts val="0"/>
                      </a:spcAft>
                      <a:defRPr/>
                    </a:pPr>
                    <a:endParaRPr lang="de-DE" altLang="de-DE" kern="0" dirty="0" smtClean="0">
                      <a:solidFill>
                        <a:srgbClr val="000000"/>
                      </a:solidFill>
                    </a:endParaRPr>
                  </a:p>
                </p:txBody>
              </p:sp>
              <p:sp>
                <p:nvSpPr>
                  <p:cNvPr id="176" name="Rechteck 43"/>
                  <p:cNvSpPr>
                    <a:spLocks noChangeArrowheads="1"/>
                  </p:cNvSpPr>
                  <p:nvPr/>
                </p:nvSpPr>
                <p:spPr bwMode="auto">
                  <a:xfrm>
                    <a:off x="3578880" y="1983168"/>
                    <a:ext cx="47509" cy="1050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tabLst>
                        <a:tab pos="2066925" algn="l"/>
                        <a:tab pos="3314700" algn="l"/>
                        <a:tab pos="3857625" algn="l"/>
                        <a:tab pos="4572000" algn="l"/>
                      </a:tabLst>
                      <a:defRPr sz="1600">
                        <a:solidFill>
                          <a:schemeClr val="tx1"/>
                        </a:solidFill>
                        <a:latin typeface="Arial" panose="020B0604020202020204" pitchFamily="34" charset="0"/>
                      </a:defRPr>
                    </a:lvl1pPr>
                    <a:lvl2pPr marL="742950" indent="-285750">
                      <a:tabLst>
                        <a:tab pos="2066925" algn="l"/>
                        <a:tab pos="3314700" algn="l"/>
                        <a:tab pos="3857625" algn="l"/>
                        <a:tab pos="4572000" algn="l"/>
                      </a:tabLst>
                      <a:defRPr sz="1600">
                        <a:solidFill>
                          <a:schemeClr val="tx1"/>
                        </a:solidFill>
                        <a:latin typeface="Arial" panose="020B0604020202020204" pitchFamily="34" charset="0"/>
                      </a:defRPr>
                    </a:lvl2pPr>
                    <a:lvl3pPr marL="1143000" indent="-228600">
                      <a:tabLst>
                        <a:tab pos="2066925" algn="l"/>
                        <a:tab pos="3314700" algn="l"/>
                        <a:tab pos="3857625" algn="l"/>
                        <a:tab pos="4572000" algn="l"/>
                      </a:tabLst>
                      <a:defRPr sz="1600">
                        <a:solidFill>
                          <a:schemeClr val="tx1"/>
                        </a:solidFill>
                        <a:latin typeface="Arial" panose="020B0604020202020204" pitchFamily="34" charset="0"/>
                      </a:defRPr>
                    </a:lvl3pPr>
                    <a:lvl4pPr marL="1600200" indent="-228600">
                      <a:tabLst>
                        <a:tab pos="2066925" algn="l"/>
                        <a:tab pos="3314700" algn="l"/>
                        <a:tab pos="3857625" algn="l"/>
                        <a:tab pos="4572000" algn="l"/>
                      </a:tabLst>
                      <a:defRPr sz="1600">
                        <a:solidFill>
                          <a:schemeClr val="tx1"/>
                        </a:solidFill>
                        <a:latin typeface="Arial" panose="020B0604020202020204" pitchFamily="34" charset="0"/>
                      </a:defRPr>
                    </a:lvl4pPr>
                    <a:lvl5pPr marL="2057400" indent="-228600">
                      <a:tabLst>
                        <a:tab pos="2066925" algn="l"/>
                        <a:tab pos="3314700" algn="l"/>
                        <a:tab pos="3857625" algn="l"/>
                        <a:tab pos="4572000"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9pPr>
                  </a:lstStyle>
                  <a:p>
                    <a:pPr eaLnBrk="1" fontAlgn="auto" hangingPunct="1">
                      <a:spcBef>
                        <a:spcPts val="0"/>
                      </a:spcBef>
                      <a:spcAft>
                        <a:spcPts val="0"/>
                      </a:spcAft>
                      <a:defRPr/>
                    </a:pPr>
                    <a:endParaRPr lang="de-DE" altLang="de-DE" kern="0" dirty="0" smtClean="0">
                      <a:solidFill>
                        <a:srgbClr val="000000"/>
                      </a:solidFill>
                    </a:endParaRPr>
                  </a:p>
                </p:txBody>
              </p:sp>
            </p:grpSp>
            <p:sp>
              <p:nvSpPr>
                <p:cNvPr id="172" name="Freihandform 171"/>
                <p:cNvSpPr/>
                <p:nvPr/>
              </p:nvSpPr>
              <p:spPr bwMode="auto">
                <a:xfrm>
                  <a:off x="3110135" y="1817386"/>
                  <a:ext cx="1045174" cy="281937"/>
                </a:xfrm>
                <a:custGeom>
                  <a:avLst/>
                  <a:gdLst>
                    <a:gd name="connsiteX0" fmla="*/ 0 w 1041400"/>
                    <a:gd name="connsiteY0" fmla="*/ 5080 h 282511"/>
                    <a:gd name="connsiteX1" fmla="*/ 10160 w 1041400"/>
                    <a:gd name="connsiteY1" fmla="*/ 129540 h 282511"/>
                    <a:gd name="connsiteX2" fmla="*/ 50800 w 1041400"/>
                    <a:gd name="connsiteY2" fmla="*/ 208280 h 282511"/>
                    <a:gd name="connsiteX3" fmla="*/ 177800 w 1041400"/>
                    <a:gd name="connsiteY3" fmla="*/ 264160 h 282511"/>
                    <a:gd name="connsiteX4" fmla="*/ 342900 w 1041400"/>
                    <a:gd name="connsiteY4" fmla="*/ 279400 h 282511"/>
                    <a:gd name="connsiteX5" fmla="*/ 546100 w 1041400"/>
                    <a:gd name="connsiteY5" fmla="*/ 281940 h 282511"/>
                    <a:gd name="connsiteX6" fmla="*/ 797560 w 1041400"/>
                    <a:gd name="connsiteY6" fmla="*/ 271780 h 282511"/>
                    <a:gd name="connsiteX7" fmla="*/ 962660 w 1041400"/>
                    <a:gd name="connsiteY7" fmla="*/ 226060 h 282511"/>
                    <a:gd name="connsiteX8" fmla="*/ 1023620 w 1041400"/>
                    <a:gd name="connsiteY8" fmla="*/ 109220 h 282511"/>
                    <a:gd name="connsiteX9" fmla="*/ 1041400 w 1041400"/>
                    <a:gd name="connsiteY9" fmla="*/ 0 h 282511"/>
                    <a:gd name="connsiteX10" fmla="*/ 1041400 w 1041400"/>
                    <a:gd name="connsiteY10" fmla="*/ 0 h 282511"/>
                    <a:gd name="connsiteX0" fmla="*/ 0 w 1041400"/>
                    <a:gd name="connsiteY0" fmla="*/ 5080 h 282511"/>
                    <a:gd name="connsiteX1" fmla="*/ 10160 w 1041400"/>
                    <a:gd name="connsiteY1" fmla="*/ 129540 h 282511"/>
                    <a:gd name="connsiteX2" fmla="*/ 50800 w 1041400"/>
                    <a:gd name="connsiteY2" fmla="*/ 208280 h 282511"/>
                    <a:gd name="connsiteX3" fmla="*/ 177800 w 1041400"/>
                    <a:gd name="connsiteY3" fmla="*/ 264160 h 282511"/>
                    <a:gd name="connsiteX4" fmla="*/ 342900 w 1041400"/>
                    <a:gd name="connsiteY4" fmla="*/ 279400 h 282511"/>
                    <a:gd name="connsiteX5" fmla="*/ 546100 w 1041400"/>
                    <a:gd name="connsiteY5" fmla="*/ 281940 h 282511"/>
                    <a:gd name="connsiteX6" fmla="*/ 797560 w 1041400"/>
                    <a:gd name="connsiteY6" fmla="*/ 271780 h 282511"/>
                    <a:gd name="connsiteX7" fmla="*/ 955040 w 1041400"/>
                    <a:gd name="connsiteY7" fmla="*/ 218440 h 282511"/>
                    <a:gd name="connsiteX8" fmla="*/ 1023620 w 1041400"/>
                    <a:gd name="connsiteY8" fmla="*/ 109220 h 282511"/>
                    <a:gd name="connsiteX9" fmla="*/ 1041400 w 1041400"/>
                    <a:gd name="connsiteY9" fmla="*/ 0 h 282511"/>
                    <a:gd name="connsiteX10" fmla="*/ 1041400 w 1041400"/>
                    <a:gd name="connsiteY10" fmla="*/ 0 h 282511"/>
                    <a:gd name="connsiteX0" fmla="*/ 0 w 1041400"/>
                    <a:gd name="connsiteY0" fmla="*/ 5080 h 282511"/>
                    <a:gd name="connsiteX1" fmla="*/ 10160 w 1041400"/>
                    <a:gd name="connsiteY1" fmla="*/ 129540 h 282511"/>
                    <a:gd name="connsiteX2" fmla="*/ 68580 w 1041400"/>
                    <a:gd name="connsiteY2" fmla="*/ 205740 h 282511"/>
                    <a:gd name="connsiteX3" fmla="*/ 177800 w 1041400"/>
                    <a:gd name="connsiteY3" fmla="*/ 264160 h 282511"/>
                    <a:gd name="connsiteX4" fmla="*/ 342900 w 1041400"/>
                    <a:gd name="connsiteY4" fmla="*/ 279400 h 282511"/>
                    <a:gd name="connsiteX5" fmla="*/ 546100 w 1041400"/>
                    <a:gd name="connsiteY5" fmla="*/ 281940 h 282511"/>
                    <a:gd name="connsiteX6" fmla="*/ 797560 w 1041400"/>
                    <a:gd name="connsiteY6" fmla="*/ 271780 h 282511"/>
                    <a:gd name="connsiteX7" fmla="*/ 955040 w 1041400"/>
                    <a:gd name="connsiteY7" fmla="*/ 218440 h 282511"/>
                    <a:gd name="connsiteX8" fmla="*/ 1023620 w 1041400"/>
                    <a:gd name="connsiteY8" fmla="*/ 109220 h 282511"/>
                    <a:gd name="connsiteX9" fmla="*/ 1041400 w 1041400"/>
                    <a:gd name="connsiteY9" fmla="*/ 0 h 282511"/>
                    <a:gd name="connsiteX10" fmla="*/ 1041400 w 1041400"/>
                    <a:gd name="connsiteY10" fmla="*/ 0 h 282511"/>
                    <a:gd name="connsiteX0" fmla="*/ 0 w 1041400"/>
                    <a:gd name="connsiteY0" fmla="*/ 5080 h 282511"/>
                    <a:gd name="connsiteX1" fmla="*/ 22860 w 1041400"/>
                    <a:gd name="connsiteY1" fmla="*/ 124460 h 282511"/>
                    <a:gd name="connsiteX2" fmla="*/ 68580 w 1041400"/>
                    <a:gd name="connsiteY2" fmla="*/ 205740 h 282511"/>
                    <a:gd name="connsiteX3" fmla="*/ 177800 w 1041400"/>
                    <a:gd name="connsiteY3" fmla="*/ 264160 h 282511"/>
                    <a:gd name="connsiteX4" fmla="*/ 342900 w 1041400"/>
                    <a:gd name="connsiteY4" fmla="*/ 279400 h 282511"/>
                    <a:gd name="connsiteX5" fmla="*/ 546100 w 1041400"/>
                    <a:gd name="connsiteY5" fmla="*/ 281940 h 282511"/>
                    <a:gd name="connsiteX6" fmla="*/ 797560 w 1041400"/>
                    <a:gd name="connsiteY6" fmla="*/ 271780 h 282511"/>
                    <a:gd name="connsiteX7" fmla="*/ 955040 w 1041400"/>
                    <a:gd name="connsiteY7" fmla="*/ 218440 h 282511"/>
                    <a:gd name="connsiteX8" fmla="*/ 1023620 w 1041400"/>
                    <a:gd name="connsiteY8" fmla="*/ 109220 h 282511"/>
                    <a:gd name="connsiteX9" fmla="*/ 1041400 w 1041400"/>
                    <a:gd name="connsiteY9" fmla="*/ 0 h 282511"/>
                    <a:gd name="connsiteX10" fmla="*/ 1041400 w 1041400"/>
                    <a:gd name="connsiteY10" fmla="*/ 0 h 282511"/>
                    <a:gd name="connsiteX0" fmla="*/ 0 w 1041400"/>
                    <a:gd name="connsiteY0" fmla="*/ 5080 h 282069"/>
                    <a:gd name="connsiteX1" fmla="*/ 22860 w 1041400"/>
                    <a:gd name="connsiteY1" fmla="*/ 124460 h 282069"/>
                    <a:gd name="connsiteX2" fmla="*/ 68580 w 1041400"/>
                    <a:gd name="connsiteY2" fmla="*/ 205740 h 282069"/>
                    <a:gd name="connsiteX3" fmla="*/ 177800 w 1041400"/>
                    <a:gd name="connsiteY3" fmla="*/ 264160 h 282069"/>
                    <a:gd name="connsiteX4" fmla="*/ 342900 w 1041400"/>
                    <a:gd name="connsiteY4" fmla="*/ 269240 h 282069"/>
                    <a:gd name="connsiteX5" fmla="*/ 546100 w 1041400"/>
                    <a:gd name="connsiteY5" fmla="*/ 281940 h 282069"/>
                    <a:gd name="connsiteX6" fmla="*/ 797560 w 1041400"/>
                    <a:gd name="connsiteY6" fmla="*/ 271780 h 282069"/>
                    <a:gd name="connsiteX7" fmla="*/ 955040 w 1041400"/>
                    <a:gd name="connsiteY7" fmla="*/ 218440 h 282069"/>
                    <a:gd name="connsiteX8" fmla="*/ 1023620 w 1041400"/>
                    <a:gd name="connsiteY8" fmla="*/ 109220 h 282069"/>
                    <a:gd name="connsiteX9" fmla="*/ 1041400 w 1041400"/>
                    <a:gd name="connsiteY9" fmla="*/ 0 h 282069"/>
                    <a:gd name="connsiteX10" fmla="*/ 1041400 w 1041400"/>
                    <a:gd name="connsiteY10" fmla="*/ 0 h 282069"/>
                    <a:gd name="connsiteX0" fmla="*/ 0 w 1041400"/>
                    <a:gd name="connsiteY0" fmla="*/ 5080 h 282069"/>
                    <a:gd name="connsiteX1" fmla="*/ 22860 w 1041400"/>
                    <a:gd name="connsiteY1" fmla="*/ 124460 h 282069"/>
                    <a:gd name="connsiteX2" fmla="*/ 68580 w 1041400"/>
                    <a:gd name="connsiteY2" fmla="*/ 205740 h 282069"/>
                    <a:gd name="connsiteX3" fmla="*/ 177800 w 1041400"/>
                    <a:gd name="connsiteY3" fmla="*/ 251460 h 282069"/>
                    <a:gd name="connsiteX4" fmla="*/ 342900 w 1041400"/>
                    <a:gd name="connsiteY4" fmla="*/ 269240 h 282069"/>
                    <a:gd name="connsiteX5" fmla="*/ 546100 w 1041400"/>
                    <a:gd name="connsiteY5" fmla="*/ 281940 h 282069"/>
                    <a:gd name="connsiteX6" fmla="*/ 797560 w 1041400"/>
                    <a:gd name="connsiteY6" fmla="*/ 271780 h 282069"/>
                    <a:gd name="connsiteX7" fmla="*/ 955040 w 1041400"/>
                    <a:gd name="connsiteY7" fmla="*/ 218440 h 282069"/>
                    <a:gd name="connsiteX8" fmla="*/ 1023620 w 1041400"/>
                    <a:gd name="connsiteY8" fmla="*/ 109220 h 282069"/>
                    <a:gd name="connsiteX9" fmla="*/ 1041400 w 1041400"/>
                    <a:gd name="connsiteY9" fmla="*/ 0 h 282069"/>
                    <a:gd name="connsiteX10" fmla="*/ 1041400 w 1041400"/>
                    <a:gd name="connsiteY10" fmla="*/ 0 h 282069"/>
                    <a:gd name="connsiteX0" fmla="*/ 0 w 1041400"/>
                    <a:gd name="connsiteY0" fmla="*/ 5080 h 275826"/>
                    <a:gd name="connsiteX1" fmla="*/ 22860 w 1041400"/>
                    <a:gd name="connsiteY1" fmla="*/ 124460 h 275826"/>
                    <a:gd name="connsiteX2" fmla="*/ 68580 w 1041400"/>
                    <a:gd name="connsiteY2" fmla="*/ 205740 h 275826"/>
                    <a:gd name="connsiteX3" fmla="*/ 177800 w 1041400"/>
                    <a:gd name="connsiteY3" fmla="*/ 251460 h 275826"/>
                    <a:gd name="connsiteX4" fmla="*/ 342900 w 1041400"/>
                    <a:gd name="connsiteY4" fmla="*/ 269240 h 275826"/>
                    <a:gd name="connsiteX5" fmla="*/ 546100 w 1041400"/>
                    <a:gd name="connsiteY5" fmla="*/ 271780 h 275826"/>
                    <a:gd name="connsiteX6" fmla="*/ 797560 w 1041400"/>
                    <a:gd name="connsiteY6" fmla="*/ 271780 h 275826"/>
                    <a:gd name="connsiteX7" fmla="*/ 955040 w 1041400"/>
                    <a:gd name="connsiteY7" fmla="*/ 218440 h 275826"/>
                    <a:gd name="connsiteX8" fmla="*/ 1023620 w 1041400"/>
                    <a:gd name="connsiteY8" fmla="*/ 109220 h 275826"/>
                    <a:gd name="connsiteX9" fmla="*/ 1041400 w 1041400"/>
                    <a:gd name="connsiteY9" fmla="*/ 0 h 275826"/>
                    <a:gd name="connsiteX10" fmla="*/ 1041400 w 1041400"/>
                    <a:gd name="connsiteY10" fmla="*/ 0 h 275826"/>
                    <a:gd name="connsiteX0" fmla="*/ 0 w 1041400"/>
                    <a:gd name="connsiteY0" fmla="*/ 5080 h 272250"/>
                    <a:gd name="connsiteX1" fmla="*/ 22860 w 1041400"/>
                    <a:gd name="connsiteY1" fmla="*/ 124460 h 272250"/>
                    <a:gd name="connsiteX2" fmla="*/ 68580 w 1041400"/>
                    <a:gd name="connsiteY2" fmla="*/ 205740 h 272250"/>
                    <a:gd name="connsiteX3" fmla="*/ 177800 w 1041400"/>
                    <a:gd name="connsiteY3" fmla="*/ 251460 h 272250"/>
                    <a:gd name="connsiteX4" fmla="*/ 342900 w 1041400"/>
                    <a:gd name="connsiteY4" fmla="*/ 269240 h 272250"/>
                    <a:gd name="connsiteX5" fmla="*/ 546100 w 1041400"/>
                    <a:gd name="connsiteY5" fmla="*/ 271780 h 272250"/>
                    <a:gd name="connsiteX6" fmla="*/ 797560 w 1041400"/>
                    <a:gd name="connsiteY6" fmla="*/ 264160 h 272250"/>
                    <a:gd name="connsiteX7" fmla="*/ 955040 w 1041400"/>
                    <a:gd name="connsiteY7" fmla="*/ 218440 h 272250"/>
                    <a:gd name="connsiteX8" fmla="*/ 1023620 w 1041400"/>
                    <a:gd name="connsiteY8" fmla="*/ 109220 h 272250"/>
                    <a:gd name="connsiteX9" fmla="*/ 1041400 w 1041400"/>
                    <a:gd name="connsiteY9" fmla="*/ 0 h 272250"/>
                    <a:gd name="connsiteX10" fmla="*/ 1041400 w 1041400"/>
                    <a:gd name="connsiteY10" fmla="*/ 0 h 272250"/>
                    <a:gd name="connsiteX0" fmla="*/ 0 w 1042716"/>
                    <a:gd name="connsiteY0" fmla="*/ 12540 h 279710"/>
                    <a:gd name="connsiteX1" fmla="*/ 22860 w 1042716"/>
                    <a:gd name="connsiteY1" fmla="*/ 131920 h 279710"/>
                    <a:gd name="connsiteX2" fmla="*/ 68580 w 1042716"/>
                    <a:gd name="connsiteY2" fmla="*/ 213200 h 279710"/>
                    <a:gd name="connsiteX3" fmla="*/ 177800 w 1042716"/>
                    <a:gd name="connsiteY3" fmla="*/ 258920 h 279710"/>
                    <a:gd name="connsiteX4" fmla="*/ 342900 w 1042716"/>
                    <a:gd name="connsiteY4" fmla="*/ 276700 h 279710"/>
                    <a:gd name="connsiteX5" fmla="*/ 546100 w 1042716"/>
                    <a:gd name="connsiteY5" fmla="*/ 279240 h 279710"/>
                    <a:gd name="connsiteX6" fmla="*/ 797560 w 1042716"/>
                    <a:gd name="connsiteY6" fmla="*/ 271620 h 279710"/>
                    <a:gd name="connsiteX7" fmla="*/ 955040 w 1042716"/>
                    <a:gd name="connsiteY7" fmla="*/ 225900 h 279710"/>
                    <a:gd name="connsiteX8" fmla="*/ 1023620 w 1042716"/>
                    <a:gd name="connsiteY8" fmla="*/ 116680 h 279710"/>
                    <a:gd name="connsiteX9" fmla="*/ 1041400 w 1042716"/>
                    <a:gd name="connsiteY9" fmla="*/ 7460 h 279710"/>
                    <a:gd name="connsiteX10" fmla="*/ 1041400 w 1042716"/>
                    <a:gd name="connsiteY10" fmla="*/ 10000 h 27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16" h="279710">
                      <a:moveTo>
                        <a:pt x="0" y="12540"/>
                      </a:moveTo>
                      <a:cubicBezTo>
                        <a:pt x="846" y="57836"/>
                        <a:pt x="11430" y="98477"/>
                        <a:pt x="22860" y="131920"/>
                      </a:cubicBezTo>
                      <a:cubicBezTo>
                        <a:pt x="34290" y="165363"/>
                        <a:pt x="42757" y="192033"/>
                        <a:pt x="68580" y="213200"/>
                      </a:cubicBezTo>
                      <a:cubicBezTo>
                        <a:pt x="94403" y="234367"/>
                        <a:pt x="132080" y="248337"/>
                        <a:pt x="177800" y="258920"/>
                      </a:cubicBezTo>
                      <a:cubicBezTo>
                        <a:pt x="223520" y="269503"/>
                        <a:pt x="281517" y="273313"/>
                        <a:pt x="342900" y="276700"/>
                      </a:cubicBezTo>
                      <a:cubicBezTo>
                        <a:pt x="404283" y="280087"/>
                        <a:pt x="470323" y="280087"/>
                        <a:pt x="546100" y="279240"/>
                      </a:cubicBezTo>
                      <a:cubicBezTo>
                        <a:pt x="621877" y="278393"/>
                        <a:pt x="729403" y="280510"/>
                        <a:pt x="797560" y="271620"/>
                      </a:cubicBezTo>
                      <a:cubicBezTo>
                        <a:pt x="865717" y="262730"/>
                        <a:pt x="917363" y="251723"/>
                        <a:pt x="955040" y="225900"/>
                      </a:cubicBezTo>
                      <a:cubicBezTo>
                        <a:pt x="992717" y="200077"/>
                        <a:pt x="1009227" y="153087"/>
                        <a:pt x="1023620" y="116680"/>
                      </a:cubicBezTo>
                      <a:cubicBezTo>
                        <a:pt x="1038013" y="80273"/>
                        <a:pt x="1038437" y="25240"/>
                        <a:pt x="1041400" y="7460"/>
                      </a:cubicBezTo>
                      <a:cubicBezTo>
                        <a:pt x="1044363" y="-10320"/>
                        <a:pt x="1041400" y="9153"/>
                        <a:pt x="1041400" y="10000"/>
                      </a:cubicBezTo>
                    </a:path>
                  </a:pathLst>
                </a:custGeom>
                <a:noFill/>
                <a:ln w="85725" cap="flat" cmpd="sng" algn="ctr">
                  <a:solidFill>
                    <a:srgbClr val="9AAFCB">
                      <a:lumMod val="75000"/>
                    </a:srgbClr>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eaLnBrk="1" fontAlgn="auto" hangingPunct="1">
                    <a:spcBef>
                      <a:spcPts val="0"/>
                    </a:spcBef>
                    <a:spcAft>
                      <a:spcPts val="0"/>
                    </a:spcAft>
                    <a:tabLst>
                      <a:tab pos="2066925" algn="l"/>
                      <a:tab pos="3314700" algn="l"/>
                      <a:tab pos="3857625" algn="l"/>
                      <a:tab pos="4572000" algn="l"/>
                    </a:tabLst>
                    <a:defRPr/>
                  </a:pPr>
                  <a:endParaRPr lang="de-DE" sz="1600" kern="0" dirty="0">
                    <a:solidFill>
                      <a:srgbClr val="000000"/>
                    </a:solidFill>
                    <a:latin typeface="Arial" charset="0"/>
                  </a:endParaRPr>
                </a:p>
              </p:txBody>
            </p:sp>
          </p:grpSp>
          <p:grpSp>
            <p:nvGrpSpPr>
              <p:cNvPr id="22564" name="Gruppieren 44"/>
              <p:cNvGrpSpPr>
                <a:grpSpLocks/>
              </p:cNvGrpSpPr>
              <p:nvPr/>
            </p:nvGrpSpPr>
            <p:grpSpPr bwMode="auto">
              <a:xfrm>
                <a:off x="4082169" y="4947803"/>
                <a:ext cx="711200" cy="168333"/>
                <a:chOff x="3111500" y="1815407"/>
                <a:chExt cx="1042716" cy="283103"/>
              </a:xfrm>
            </p:grpSpPr>
            <p:grpSp>
              <p:nvGrpSpPr>
                <p:cNvPr id="22579" name="Gruppieren 45"/>
                <p:cNvGrpSpPr>
                  <a:grpSpLocks/>
                </p:cNvGrpSpPr>
                <p:nvPr/>
              </p:nvGrpSpPr>
              <p:grpSpPr bwMode="auto">
                <a:xfrm>
                  <a:off x="3169920" y="1815407"/>
                  <a:ext cx="914711" cy="272696"/>
                  <a:chOff x="3169920" y="1830771"/>
                  <a:chExt cx="914711" cy="257331"/>
                </a:xfrm>
              </p:grpSpPr>
              <p:sp>
                <p:nvSpPr>
                  <p:cNvPr id="167" name="Freihandform 166"/>
                  <p:cNvSpPr/>
                  <p:nvPr/>
                </p:nvSpPr>
                <p:spPr bwMode="auto">
                  <a:xfrm>
                    <a:off x="3156294" y="1829139"/>
                    <a:ext cx="915319" cy="210040"/>
                  </a:xfrm>
                  <a:custGeom>
                    <a:avLst/>
                    <a:gdLst>
                      <a:gd name="connsiteX0" fmla="*/ 0 w 914711"/>
                      <a:gd name="connsiteY0" fmla="*/ 7620 h 205865"/>
                      <a:gd name="connsiteX1" fmla="*/ 22860 w 914711"/>
                      <a:gd name="connsiteY1" fmla="*/ 129540 h 205865"/>
                      <a:gd name="connsiteX2" fmla="*/ 114300 w 914711"/>
                      <a:gd name="connsiteY2" fmla="*/ 190500 h 205865"/>
                      <a:gd name="connsiteX3" fmla="*/ 449580 w 914711"/>
                      <a:gd name="connsiteY3" fmla="*/ 205740 h 205865"/>
                      <a:gd name="connsiteX4" fmla="*/ 800100 w 914711"/>
                      <a:gd name="connsiteY4" fmla="*/ 190500 h 205865"/>
                      <a:gd name="connsiteX5" fmla="*/ 899160 w 914711"/>
                      <a:gd name="connsiteY5" fmla="*/ 99060 h 205865"/>
                      <a:gd name="connsiteX6" fmla="*/ 914400 w 914711"/>
                      <a:gd name="connsiteY6" fmla="*/ 0 h 205865"/>
                      <a:gd name="connsiteX7" fmla="*/ 914400 w 914711"/>
                      <a:gd name="connsiteY7" fmla="*/ 0 h 20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711" h="205865">
                        <a:moveTo>
                          <a:pt x="0" y="7620"/>
                        </a:moveTo>
                        <a:cubicBezTo>
                          <a:pt x="1905" y="53340"/>
                          <a:pt x="3810" y="99060"/>
                          <a:pt x="22860" y="129540"/>
                        </a:cubicBezTo>
                        <a:cubicBezTo>
                          <a:pt x="41910" y="160020"/>
                          <a:pt x="43180" y="177800"/>
                          <a:pt x="114300" y="190500"/>
                        </a:cubicBezTo>
                        <a:cubicBezTo>
                          <a:pt x="185420" y="203200"/>
                          <a:pt x="335280" y="205740"/>
                          <a:pt x="449580" y="205740"/>
                        </a:cubicBezTo>
                        <a:cubicBezTo>
                          <a:pt x="563880" y="205740"/>
                          <a:pt x="725170" y="208280"/>
                          <a:pt x="800100" y="190500"/>
                        </a:cubicBezTo>
                        <a:cubicBezTo>
                          <a:pt x="875030" y="172720"/>
                          <a:pt x="880110" y="130810"/>
                          <a:pt x="899160" y="99060"/>
                        </a:cubicBezTo>
                        <a:cubicBezTo>
                          <a:pt x="918210" y="67310"/>
                          <a:pt x="914400" y="0"/>
                          <a:pt x="914400" y="0"/>
                        </a:cubicBezTo>
                        <a:lnTo>
                          <a:pt x="914400" y="0"/>
                        </a:lnTo>
                      </a:path>
                    </a:pathLst>
                  </a:custGeom>
                  <a:noFill/>
                  <a:ln w="53975" cap="flat" cmpd="sng" algn="ctr">
                    <a:solidFill>
                      <a:srgbClr val="FF6600">
                        <a:lumMod val="50000"/>
                      </a:srgbClr>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eaLnBrk="1" fontAlgn="auto" hangingPunct="1">
                      <a:spcBef>
                        <a:spcPts val="0"/>
                      </a:spcBef>
                      <a:spcAft>
                        <a:spcPts val="0"/>
                      </a:spcAft>
                      <a:tabLst>
                        <a:tab pos="2066925" algn="l"/>
                        <a:tab pos="3314700" algn="l"/>
                        <a:tab pos="3857625" algn="l"/>
                        <a:tab pos="4572000" algn="l"/>
                      </a:tabLst>
                      <a:defRPr/>
                    </a:pPr>
                    <a:endParaRPr lang="de-DE" sz="1600" kern="0" dirty="0">
                      <a:solidFill>
                        <a:srgbClr val="000000"/>
                      </a:solidFill>
                      <a:latin typeface="Arial" charset="0"/>
                    </a:endParaRPr>
                  </a:p>
                </p:txBody>
              </p:sp>
              <p:sp>
                <p:nvSpPr>
                  <p:cNvPr id="168" name="Rechteck 48"/>
                  <p:cNvSpPr>
                    <a:spLocks noChangeArrowheads="1"/>
                  </p:cNvSpPr>
                  <p:nvPr/>
                </p:nvSpPr>
                <p:spPr bwMode="auto">
                  <a:xfrm>
                    <a:off x="3320988" y="1983168"/>
                    <a:ext cx="47509" cy="1050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tabLst>
                        <a:tab pos="2066925" algn="l"/>
                        <a:tab pos="3314700" algn="l"/>
                        <a:tab pos="3857625" algn="l"/>
                        <a:tab pos="4572000" algn="l"/>
                      </a:tabLst>
                      <a:defRPr sz="1600">
                        <a:solidFill>
                          <a:schemeClr val="tx1"/>
                        </a:solidFill>
                        <a:latin typeface="Arial" panose="020B0604020202020204" pitchFamily="34" charset="0"/>
                      </a:defRPr>
                    </a:lvl1pPr>
                    <a:lvl2pPr marL="742950" indent="-285750">
                      <a:tabLst>
                        <a:tab pos="2066925" algn="l"/>
                        <a:tab pos="3314700" algn="l"/>
                        <a:tab pos="3857625" algn="l"/>
                        <a:tab pos="4572000" algn="l"/>
                      </a:tabLst>
                      <a:defRPr sz="1600">
                        <a:solidFill>
                          <a:schemeClr val="tx1"/>
                        </a:solidFill>
                        <a:latin typeface="Arial" panose="020B0604020202020204" pitchFamily="34" charset="0"/>
                      </a:defRPr>
                    </a:lvl2pPr>
                    <a:lvl3pPr marL="1143000" indent="-228600">
                      <a:tabLst>
                        <a:tab pos="2066925" algn="l"/>
                        <a:tab pos="3314700" algn="l"/>
                        <a:tab pos="3857625" algn="l"/>
                        <a:tab pos="4572000" algn="l"/>
                      </a:tabLst>
                      <a:defRPr sz="1600">
                        <a:solidFill>
                          <a:schemeClr val="tx1"/>
                        </a:solidFill>
                        <a:latin typeface="Arial" panose="020B0604020202020204" pitchFamily="34" charset="0"/>
                      </a:defRPr>
                    </a:lvl3pPr>
                    <a:lvl4pPr marL="1600200" indent="-228600">
                      <a:tabLst>
                        <a:tab pos="2066925" algn="l"/>
                        <a:tab pos="3314700" algn="l"/>
                        <a:tab pos="3857625" algn="l"/>
                        <a:tab pos="4572000" algn="l"/>
                      </a:tabLst>
                      <a:defRPr sz="1600">
                        <a:solidFill>
                          <a:schemeClr val="tx1"/>
                        </a:solidFill>
                        <a:latin typeface="Arial" panose="020B0604020202020204" pitchFamily="34" charset="0"/>
                      </a:defRPr>
                    </a:lvl4pPr>
                    <a:lvl5pPr marL="2057400" indent="-228600">
                      <a:tabLst>
                        <a:tab pos="2066925" algn="l"/>
                        <a:tab pos="3314700" algn="l"/>
                        <a:tab pos="3857625" algn="l"/>
                        <a:tab pos="4572000"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9pPr>
                  </a:lstStyle>
                  <a:p>
                    <a:pPr eaLnBrk="1" fontAlgn="auto" hangingPunct="1">
                      <a:spcBef>
                        <a:spcPts val="0"/>
                      </a:spcBef>
                      <a:spcAft>
                        <a:spcPts val="0"/>
                      </a:spcAft>
                      <a:defRPr/>
                    </a:pPr>
                    <a:endParaRPr lang="de-DE" altLang="de-DE" kern="0" dirty="0" smtClean="0">
                      <a:solidFill>
                        <a:srgbClr val="000000"/>
                      </a:solidFill>
                    </a:endParaRPr>
                  </a:p>
                </p:txBody>
              </p:sp>
              <p:sp>
                <p:nvSpPr>
                  <p:cNvPr id="169" name="Rechteck 49"/>
                  <p:cNvSpPr>
                    <a:spLocks noChangeArrowheads="1"/>
                  </p:cNvSpPr>
                  <p:nvPr/>
                </p:nvSpPr>
                <p:spPr bwMode="auto">
                  <a:xfrm>
                    <a:off x="3830906" y="1983168"/>
                    <a:ext cx="47507" cy="1050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tabLst>
                        <a:tab pos="2066925" algn="l"/>
                        <a:tab pos="3314700" algn="l"/>
                        <a:tab pos="3857625" algn="l"/>
                        <a:tab pos="4572000" algn="l"/>
                      </a:tabLst>
                      <a:defRPr sz="1600">
                        <a:solidFill>
                          <a:schemeClr val="tx1"/>
                        </a:solidFill>
                        <a:latin typeface="Arial" panose="020B0604020202020204" pitchFamily="34" charset="0"/>
                      </a:defRPr>
                    </a:lvl1pPr>
                    <a:lvl2pPr marL="742950" indent="-285750">
                      <a:tabLst>
                        <a:tab pos="2066925" algn="l"/>
                        <a:tab pos="3314700" algn="l"/>
                        <a:tab pos="3857625" algn="l"/>
                        <a:tab pos="4572000" algn="l"/>
                      </a:tabLst>
                      <a:defRPr sz="1600">
                        <a:solidFill>
                          <a:schemeClr val="tx1"/>
                        </a:solidFill>
                        <a:latin typeface="Arial" panose="020B0604020202020204" pitchFamily="34" charset="0"/>
                      </a:defRPr>
                    </a:lvl2pPr>
                    <a:lvl3pPr marL="1143000" indent="-228600">
                      <a:tabLst>
                        <a:tab pos="2066925" algn="l"/>
                        <a:tab pos="3314700" algn="l"/>
                        <a:tab pos="3857625" algn="l"/>
                        <a:tab pos="4572000" algn="l"/>
                      </a:tabLst>
                      <a:defRPr sz="1600">
                        <a:solidFill>
                          <a:schemeClr val="tx1"/>
                        </a:solidFill>
                        <a:latin typeface="Arial" panose="020B0604020202020204" pitchFamily="34" charset="0"/>
                      </a:defRPr>
                    </a:lvl3pPr>
                    <a:lvl4pPr marL="1600200" indent="-228600">
                      <a:tabLst>
                        <a:tab pos="2066925" algn="l"/>
                        <a:tab pos="3314700" algn="l"/>
                        <a:tab pos="3857625" algn="l"/>
                        <a:tab pos="4572000" algn="l"/>
                      </a:tabLst>
                      <a:defRPr sz="1600">
                        <a:solidFill>
                          <a:schemeClr val="tx1"/>
                        </a:solidFill>
                        <a:latin typeface="Arial" panose="020B0604020202020204" pitchFamily="34" charset="0"/>
                      </a:defRPr>
                    </a:lvl4pPr>
                    <a:lvl5pPr marL="2057400" indent="-228600">
                      <a:tabLst>
                        <a:tab pos="2066925" algn="l"/>
                        <a:tab pos="3314700" algn="l"/>
                        <a:tab pos="3857625" algn="l"/>
                        <a:tab pos="4572000"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9pPr>
                  </a:lstStyle>
                  <a:p>
                    <a:pPr eaLnBrk="1" fontAlgn="auto" hangingPunct="1">
                      <a:spcBef>
                        <a:spcPts val="0"/>
                      </a:spcBef>
                      <a:spcAft>
                        <a:spcPts val="0"/>
                      </a:spcAft>
                      <a:defRPr/>
                    </a:pPr>
                    <a:endParaRPr lang="de-DE" altLang="de-DE" kern="0" dirty="0" smtClean="0">
                      <a:solidFill>
                        <a:srgbClr val="000000"/>
                      </a:solidFill>
                    </a:endParaRPr>
                  </a:p>
                </p:txBody>
              </p:sp>
              <p:sp>
                <p:nvSpPr>
                  <p:cNvPr id="170" name="Rechteck 50"/>
                  <p:cNvSpPr>
                    <a:spLocks noChangeArrowheads="1"/>
                  </p:cNvSpPr>
                  <p:nvPr/>
                </p:nvSpPr>
                <p:spPr bwMode="auto">
                  <a:xfrm>
                    <a:off x="3577531" y="1983168"/>
                    <a:ext cx="47507" cy="1050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tabLst>
                        <a:tab pos="2066925" algn="l"/>
                        <a:tab pos="3314700" algn="l"/>
                        <a:tab pos="3857625" algn="l"/>
                        <a:tab pos="4572000" algn="l"/>
                      </a:tabLst>
                      <a:defRPr sz="1600">
                        <a:solidFill>
                          <a:schemeClr val="tx1"/>
                        </a:solidFill>
                        <a:latin typeface="Arial" panose="020B0604020202020204" pitchFamily="34" charset="0"/>
                      </a:defRPr>
                    </a:lvl1pPr>
                    <a:lvl2pPr marL="742950" indent="-285750">
                      <a:tabLst>
                        <a:tab pos="2066925" algn="l"/>
                        <a:tab pos="3314700" algn="l"/>
                        <a:tab pos="3857625" algn="l"/>
                        <a:tab pos="4572000" algn="l"/>
                      </a:tabLst>
                      <a:defRPr sz="1600">
                        <a:solidFill>
                          <a:schemeClr val="tx1"/>
                        </a:solidFill>
                        <a:latin typeface="Arial" panose="020B0604020202020204" pitchFamily="34" charset="0"/>
                      </a:defRPr>
                    </a:lvl2pPr>
                    <a:lvl3pPr marL="1143000" indent="-228600">
                      <a:tabLst>
                        <a:tab pos="2066925" algn="l"/>
                        <a:tab pos="3314700" algn="l"/>
                        <a:tab pos="3857625" algn="l"/>
                        <a:tab pos="4572000" algn="l"/>
                      </a:tabLst>
                      <a:defRPr sz="1600">
                        <a:solidFill>
                          <a:schemeClr val="tx1"/>
                        </a:solidFill>
                        <a:latin typeface="Arial" panose="020B0604020202020204" pitchFamily="34" charset="0"/>
                      </a:defRPr>
                    </a:lvl3pPr>
                    <a:lvl4pPr marL="1600200" indent="-228600">
                      <a:tabLst>
                        <a:tab pos="2066925" algn="l"/>
                        <a:tab pos="3314700" algn="l"/>
                        <a:tab pos="3857625" algn="l"/>
                        <a:tab pos="4572000" algn="l"/>
                      </a:tabLst>
                      <a:defRPr sz="1600">
                        <a:solidFill>
                          <a:schemeClr val="tx1"/>
                        </a:solidFill>
                        <a:latin typeface="Arial" panose="020B0604020202020204" pitchFamily="34" charset="0"/>
                      </a:defRPr>
                    </a:lvl4pPr>
                    <a:lvl5pPr marL="2057400" indent="-228600">
                      <a:tabLst>
                        <a:tab pos="2066925" algn="l"/>
                        <a:tab pos="3314700" algn="l"/>
                        <a:tab pos="3857625" algn="l"/>
                        <a:tab pos="4572000"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9pPr>
                  </a:lstStyle>
                  <a:p>
                    <a:pPr eaLnBrk="1" fontAlgn="auto" hangingPunct="1">
                      <a:spcBef>
                        <a:spcPts val="0"/>
                      </a:spcBef>
                      <a:spcAft>
                        <a:spcPts val="0"/>
                      </a:spcAft>
                      <a:defRPr/>
                    </a:pPr>
                    <a:endParaRPr lang="de-DE" altLang="de-DE" kern="0" dirty="0" smtClean="0">
                      <a:solidFill>
                        <a:srgbClr val="000000"/>
                      </a:solidFill>
                    </a:endParaRPr>
                  </a:p>
                </p:txBody>
              </p:sp>
            </p:grpSp>
            <p:sp>
              <p:nvSpPr>
                <p:cNvPr id="166" name="Freihandform 165"/>
                <p:cNvSpPr/>
                <p:nvPr/>
              </p:nvSpPr>
              <p:spPr bwMode="auto">
                <a:xfrm>
                  <a:off x="3111953" y="1817386"/>
                  <a:ext cx="1042008" cy="281937"/>
                </a:xfrm>
                <a:custGeom>
                  <a:avLst/>
                  <a:gdLst>
                    <a:gd name="connsiteX0" fmla="*/ 0 w 1041400"/>
                    <a:gd name="connsiteY0" fmla="*/ 5080 h 282511"/>
                    <a:gd name="connsiteX1" fmla="*/ 10160 w 1041400"/>
                    <a:gd name="connsiteY1" fmla="*/ 129540 h 282511"/>
                    <a:gd name="connsiteX2" fmla="*/ 50800 w 1041400"/>
                    <a:gd name="connsiteY2" fmla="*/ 208280 h 282511"/>
                    <a:gd name="connsiteX3" fmla="*/ 177800 w 1041400"/>
                    <a:gd name="connsiteY3" fmla="*/ 264160 h 282511"/>
                    <a:gd name="connsiteX4" fmla="*/ 342900 w 1041400"/>
                    <a:gd name="connsiteY4" fmla="*/ 279400 h 282511"/>
                    <a:gd name="connsiteX5" fmla="*/ 546100 w 1041400"/>
                    <a:gd name="connsiteY5" fmla="*/ 281940 h 282511"/>
                    <a:gd name="connsiteX6" fmla="*/ 797560 w 1041400"/>
                    <a:gd name="connsiteY6" fmla="*/ 271780 h 282511"/>
                    <a:gd name="connsiteX7" fmla="*/ 962660 w 1041400"/>
                    <a:gd name="connsiteY7" fmla="*/ 226060 h 282511"/>
                    <a:gd name="connsiteX8" fmla="*/ 1023620 w 1041400"/>
                    <a:gd name="connsiteY8" fmla="*/ 109220 h 282511"/>
                    <a:gd name="connsiteX9" fmla="*/ 1041400 w 1041400"/>
                    <a:gd name="connsiteY9" fmla="*/ 0 h 282511"/>
                    <a:gd name="connsiteX10" fmla="*/ 1041400 w 1041400"/>
                    <a:gd name="connsiteY10" fmla="*/ 0 h 282511"/>
                    <a:gd name="connsiteX0" fmla="*/ 0 w 1041400"/>
                    <a:gd name="connsiteY0" fmla="*/ 5080 h 282511"/>
                    <a:gd name="connsiteX1" fmla="*/ 10160 w 1041400"/>
                    <a:gd name="connsiteY1" fmla="*/ 129540 h 282511"/>
                    <a:gd name="connsiteX2" fmla="*/ 50800 w 1041400"/>
                    <a:gd name="connsiteY2" fmla="*/ 208280 h 282511"/>
                    <a:gd name="connsiteX3" fmla="*/ 177800 w 1041400"/>
                    <a:gd name="connsiteY3" fmla="*/ 264160 h 282511"/>
                    <a:gd name="connsiteX4" fmla="*/ 342900 w 1041400"/>
                    <a:gd name="connsiteY4" fmla="*/ 279400 h 282511"/>
                    <a:gd name="connsiteX5" fmla="*/ 546100 w 1041400"/>
                    <a:gd name="connsiteY5" fmla="*/ 281940 h 282511"/>
                    <a:gd name="connsiteX6" fmla="*/ 797560 w 1041400"/>
                    <a:gd name="connsiteY6" fmla="*/ 271780 h 282511"/>
                    <a:gd name="connsiteX7" fmla="*/ 955040 w 1041400"/>
                    <a:gd name="connsiteY7" fmla="*/ 218440 h 282511"/>
                    <a:gd name="connsiteX8" fmla="*/ 1023620 w 1041400"/>
                    <a:gd name="connsiteY8" fmla="*/ 109220 h 282511"/>
                    <a:gd name="connsiteX9" fmla="*/ 1041400 w 1041400"/>
                    <a:gd name="connsiteY9" fmla="*/ 0 h 282511"/>
                    <a:gd name="connsiteX10" fmla="*/ 1041400 w 1041400"/>
                    <a:gd name="connsiteY10" fmla="*/ 0 h 282511"/>
                    <a:gd name="connsiteX0" fmla="*/ 0 w 1041400"/>
                    <a:gd name="connsiteY0" fmla="*/ 5080 h 282511"/>
                    <a:gd name="connsiteX1" fmla="*/ 10160 w 1041400"/>
                    <a:gd name="connsiteY1" fmla="*/ 129540 h 282511"/>
                    <a:gd name="connsiteX2" fmla="*/ 68580 w 1041400"/>
                    <a:gd name="connsiteY2" fmla="*/ 205740 h 282511"/>
                    <a:gd name="connsiteX3" fmla="*/ 177800 w 1041400"/>
                    <a:gd name="connsiteY3" fmla="*/ 264160 h 282511"/>
                    <a:gd name="connsiteX4" fmla="*/ 342900 w 1041400"/>
                    <a:gd name="connsiteY4" fmla="*/ 279400 h 282511"/>
                    <a:gd name="connsiteX5" fmla="*/ 546100 w 1041400"/>
                    <a:gd name="connsiteY5" fmla="*/ 281940 h 282511"/>
                    <a:gd name="connsiteX6" fmla="*/ 797560 w 1041400"/>
                    <a:gd name="connsiteY6" fmla="*/ 271780 h 282511"/>
                    <a:gd name="connsiteX7" fmla="*/ 955040 w 1041400"/>
                    <a:gd name="connsiteY7" fmla="*/ 218440 h 282511"/>
                    <a:gd name="connsiteX8" fmla="*/ 1023620 w 1041400"/>
                    <a:gd name="connsiteY8" fmla="*/ 109220 h 282511"/>
                    <a:gd name="connsiteX9" fmla="*/ 1041400 w 1041400"/>
                    <a:gd name="connsiteY9" fmla="*/ 0 h 282511"/>
                    <a:gd name="connsiteX10" fmla="*/ 1041400 w 1041400"/>
                    <a:gd name="connsiteY10" fmla="*/ 0 h 282511"/>
                    <a:gd name="connsiteX0" fmla="*/ 0 w 1041400"/>
                    <a:gd name="connsiteY0" fmla="*/ 5080 h 282511"/>
                    <a:gd name="connsiteX1" fmla="*/ 22860 w 1041400"/>
                    <a:gd name="connsiteY1" fmla="*/ 124460 h 282511"/>
                    <a:gd name="connsiteX2" fmla="*/ 68580 w 1041400"/>
                    <a:gd name="connsiteY2" fmla="*/ 205740 h 282511"/>
                    <a:gd name="connsiteX3" fmla="*/ 177800 w 1041400"/>
                    <a:gd name="connsiteY3" fmla="*/ 264160 h 282511"/>
                    <a:gd name="connsiteX4" fmla="*/ 342900 w 1041400"/>
                    <a:gd name="connsiteY4" fmla="*/ 279400 h 282511"/>
                    <a:gd name="connsiteX5" fmla="*/ 546100 w 1041400"/>
                    <a:gd name="connsiteY5" fmla="*/ 281940 h 282511"/>
                    <a:gd name="connsiteX6" fmla="*/ 797560 w 1041400"/>
                    <a:gd name="connsiteY6" fmla="*/ 271780 h 282511"/>
                    <a:gd name="connsiteX7" fmla="*/ 955040 w 1041400"/>
                    <a:gd name="connsiteY7" fmla="*/ 218440 h 282511"/>
                    <a:gd name="connsiteX8" fmla="*/ 1023620 w 1041400"/>
                    <a:gd name="connsiteY8" fmla="*/ 109220 h 282511"/>
                    <a:gd name="connsiteX9" fmla="*/ 1041400 w 1041400"/>
                    <a:gd name="connsiteY9" fmla="*/ 0 h 282511"/>
                    <a:gd name="connsiteX10" fmla="*/ 1041400 w 1041400"/>
                    <a:gd name="connsiteY10" fmla="*/ 0 h 282511"/>
                    <a:gd name="connsiteX0" fmla="*/ 0 w 1041400"/>
                    <a:gd name="connsiteY0" fmla="*/ 5080 h 282069"/>
                    <a:gd name="connsiteX1" fmla="*/ 22860 w 1041400"/>
                    <a:gd name="connsiteY1" fmla="*/ 124460 h 282069"/>
                    <a:gd name="connsiteX2" fmla="*/ 68580 w 1041400"/>
                    <a:gd name="connsiteY2" fmla="*/ 205740 h 282069"/>
                    <a:gd name="connsiteX3" fmla="*/ 177800 w 1041400"/>
                    <a:gd name="connsiteY3" fmla="*/ 264160 h 282069"/>
                    <a:gd name="connsiteX4" fmla="*/ 342900 w 1041400"/>
                    <a:gd name="connsiteY4" fmla="*/ 269240 h 282069"/>
                    <a:gd name="connsiteX5" fmla="*/ 546100 w 1041400"/>
                    <a:gd name="connsiteY5" fmla="*/ 281940 h 282069"/>
                    <a:gd name="connsiteX6" fmla="*/ 797560 w 1041400"/>
                    <a:gd name="connsiteY6" fmla="*/ 271780 h 282069"/>
                    <a:gd name="connsiteX7" fmla="*/ 955040 w 1041400"/>
                    <a:gd name="connsiteY7" fmla="*/ 218440 h 282069"/>
                    <a:gd name="connsiteX8" fmla="*/ 1023620 w 1041400"/>
                    <a:gd name="connsiteY8" fmla="*/ 109220 h 282069"/>
                    <a:gd name="connsiteX9" fmla="*/ 1041400 w 1041400"/>
                    <a:gd name="connsiteY9" fmla="*/ 0 h 282069"/>
                    <a:gd name="connsiteX10" fmla="*/ 1041400 w 1041400"/>
                    <a:gd name="connsiteY10" fmla="*/ 0 h 282069"/>
                    <a:gd name="connsiteX0" fmla="*/ 0 w 1041400"/>
                    <a:gd name="connsiteY0" fmla="*/ 5080 h 282069"/>
                    <a:gd name="connsiteX1" fmla="*/ 22860 w 1041400"/>
                    <a:gd name="connsiteY1" fmla="*/ 124460 h 282069"/>
                    <a:gd name="connsiteX2" fmla="*/ 68580 w 1041400"/>
                    <a:gd name="connsiteY2" fmla="*/ 205740 h 282069"/>
                    <a:gd name="connsiteX3" fmla="*/ 177800 w 1041400"/>
                    <a:gd name="connsiteY3" fmla="*/ 251460 h 282069"/>
                    <a:gd name="connsiteX4" fmla="*/ 342900 w 1041400"/>
                    <a:gd name="connsiteY4" fmla="*/ 269240 h 282069"/>
                    <a:gd name="connsiteX5" fmla="*/ 546100 w 1041400"/>
                    <a:gd name="connsiteY5" fmla="*/ 281940 h 282069"/>
                    <a:gd name="connsiteX6" fmla="*/ 797560 w 1041400"/>
                    <a:gd name="connsiteY6" fmla="*/ 271780 h 282069"/>
                    <a:gd name="connsiteX7" fmla="*/ 955040 w 1041400"/>
                    <a:gd name="connsiteY7" fmla="*/ 218440 h 282069"/>
                    <a:gd name="connsiteX8" fmla="*/ 1023620 w 1041400"/>
                    <a:gd name="connsiteY8" fmla="*/ 109220 h 282069"/>
                    <a:gd name="connsiteX9" fmla="*/ 1041400 w 1041400"/>
                    <a:gd name="connsiteY9" fmla="*/ 0 h 282069"/>
                    <a:gd name="connsiteX10" fmla="*/ 1041400 w 1041400"/>
                    <a:gd name="connsiteY10" fmla="*/ 0 h 282069"/>
                    <a:gd name="connsiteX0" fmla="*/ 0 w 1041400"/>
                    <a:gd name="connsiteY0" fmla="*/ 5080 h 275826"/>
                    <a:gd name="connsiteX1" fmla="*/ 22860 w 1041400"/>
                    <a:gd name="connsiteY1" fmla="*/ 124460 h 275826"/>
                    <a:gd name="connsiteX2" fmla="*/ 68580 w 1041400"/>
                    <a:gd name="connsiteY2" fmla="*/ 205740 h 275826"/>
                    <a:gd name="connsiteX3" fmla="*/ 177800 w 1041400"/>
                    <a:gd name="connsiteY3" fmla="*/ 251460 h 275826"/>
                    <a:gd name="connsiteX4" fmla="*/ 342900 w 1041400"/>
                    <a:gd name="connsiteY4" fmla="*/ 269240 h 275826"/>
                    <a:gd name="connsiteX5" fmla="*/ 546100 w 1041400"/>
                    <a:gd name="connsiteY5" fmla="*/ 271780 h 275826"/>
                    <a:gd name="connsiteX6" fmla="*/ 797560 w 1041400"/>
                    <a:gd name="connsiteY6" fmla="*/ 271780 h 275826"/>
                    <a:gd name="connsiteX7" fmla="*/ 955040 w 1041400"/>
                    <a:gd name="connsiteY7" fmla="*/ 218440 h 275826"/>
                    <a:gd name="connsiteX8" fmla="*/ 1023620 w 1041400"/>
                    <a:gd name="connsiteY8" fmla="*/ 109220 h 275826"/>
                    <a:gd name="connsiteX9" fmla="*/ 1041400 w 1041400"/>
                    <a:gd name="connsiteY9" fmla="*/ 0 h 275826"/>
                    <a:gd name="connsiteX10" fmla="*/ 1041400 w 1041400"/>
                    <a:gd name="connsiteY10" fmla="*/ 0 h 275826"/>
                    <a:gd name="connsiteX0" fmla="*/ 0 w 1041400"/>
                    <a:gd name="connsiteY0" fmla="*/ 5080 h 272250"/>
                    <a:gd name="connsiteX1" fmla="*/ 22860 w 1041400"/>
                    <a:gd name="connsiteY1" fmla="*/ 124460 h 272250"/>
                    <a:gd name="connsiteX2" fmla="*/ 68580 w 1041400"/>
                    <a:gd name="connsiteY2" fmla="*/ 205740 h 272250"/>
                    <a:gd name="connsiteX3" fmla="*/ 177800 w 1041400"/>
                    <a:gd name="connsiteY3" fmla="*/ 251460 h 272250"/>
                    <a:gd name="connsiteX4" fmla="*/ 342900 w 1041400"/>
                    <a:gd name="connsiteY4" fmla="*/ 269240 h 272250"/>
                    <a:gd name="connsiteX5" fmla="*/ 546100 w 1041400"/>
                    <a:gd name="connsiteY5" fmla="*/ 271780 h 272250"/>
                    <a:gd name="connsiteX6" fmla="*/ 797560 w 1041400"/>
                    <a:gd name="connsiteY6" fmla="*/ 264160 h 272250"/>
                    <a:gd name="connsiteX7" fmla="*/ 955040 w 1041400"/>
                    <a:gd name="connsiteY7" fmla="*/ 218440 h 272250"/>
                    <a:gd name="connsiteX8" fmla="*/ 1023620 w 1041400"/>
                    <a:gd name="connsiteY8" fmla="*/ 109220 h 272250"/>
                    <a:gd name="connsiteX9" fmla="*/ 1041400 w 1041400"/>
                    <a:gd name="connsiteY9" fmla="*/ 0 h 272250"/>
                    <a:gd name="connsiteX10" fmla="*/ 1041400 w 1041400"/>
                    <a:gd name="connsiteY10" fmla="*/ 0 h 272250"/>
                    <a:gd name="connsiteX0" fmla="*/ 0 w 1042716"/>
                    <a:gd name="connsiteY0" fmla="*/ 12540 h 279710"/>
                    <a:gd name="connsiteX1" fmla="*/ 22860 w 1042716"/>
                    <a:gd name="connsiteY1" fmla="*/ 131920 h 279710"/>
                    <a:gd name="connsiteX2" fmla="*/ 68580 w 1042716"/>
                    <a:gd name="connsiteY2" fmla="*/ 213200 h 279710"/>
                    <a:gd name="connsiteX3" fmla="*/ 177800 w 1042716"/>
                    <a:gd name="connsiteY3" fmla="*/ 258920 h 279710"/>
                    <a:gd name="connsiteX4" fmla="*/ 342900 w 1042716"/>
                    <a:gd name="connsiteY4" fmla="*/ 276700 h 279710"/>
                    <a:gd name="connsiteX5" fmla="*/ 546100 w 1042716"/>
                    <a:gd name="connsiteY5" fmla="*/ 279240 h 279710"/>
                    <a:gd name="connsiteX6" fmla="*/ 797560 w 1042716"/>
                    <a:gd name="connsiteY6" fmla="*/ 271620 h 279710"/>
                    <a:gd name="connsiteX7" fmla="*/ 955040 w 1042716"/>
                    <a:gd name="connsiteY7" fmla="*/ 225900 h 279710"/>
                    <a:gd name="connsiteX8" fmla="*/ 1023620 w 1042716"/>
                    <a:gd name="connsiteY8" fmla="*/ 116680 h 279710"/>
                    <a:gd name="connsiteX9" fmla="*/ 1041400 w 1042716"/>
                    <a:gd name="connsiteY9" fmla="*/ 7460 h 279710"/>
                    <a:gd name="connsiteX10" fmla="*/ 1041400 w 1042716"/>
                    <a:gd name="connsiteY10" fmla="*/ 10000 h 27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16" h="279710">
                      <a:moveTo>
                        <a:pt x="0" y="12540"/>
                      </a:moveTo>
                      <a:cubicBezTo>
                        <a:pt x="846" y="57836"/>
                        <a:pt x="11430" y="98477"/>
                        <a:pt x="22860" y="131920"/>
                      </a:cubicBezTo>
                      <a:cubicBezTo>
                        <a:pt x="34290" y="165363"/>
                        <a:pt x="42757" y="192033"/>
                        <a:pt x="68580" y="213200"/>
                      </a:cubicBezTo>
                      <a:cubicBezTo>
                        <a:pt x="94403" y="234367"/>
                        <a:pt x="132080" y="248337"/>
                        <a:pt x="177800" y="258920"/>
                      </a:cubicBezTo>
                      <a:cubicBezTo>
                        <a:pt x="223520" y="269503"/>
                        <a:pt x="281517" y="273313"/>
                        <a:pt x="342900" y="276700"/>
                      </a:cubicBezTo>
                      <a:cubicBezTo>
                        <a:pt x="404283" y="280087"/>
                        <a:pt x="470323" y="280087"/>
                        <a:pt x="546100" y="279240"/>
                      </a:cubicBezTo>
                      <a:cubicBezTo>
                        <a:pt x="621877" y="278393"/>
                        <a:pt x="729403" y="280510"/>
                        <a:pt x="797560" y="271620"/>
                      </a:cubicBezTo>
                      <a:cubicBezTo>
                        <a:pt x="865717" y="262730"/>
                        <a:pt x="917363" y="251723"/>
                        <a:pt x="955040" y="225900"/>
                      </a:cubicBezTo>
                      <a:cubicBezTo>
                        <a:pt x="992717" y="200077"/>
                        <a:pt x="1009227" y="153087"/>
                        <a:pt x="1023620" y="116680"/>
                      </a:cubicBezTo>
                      <a:cubicBezTo>
                        <a:pt x="1038013" y="80273"/>
                        <a:pt x="1038437" y="25240"/>
                        <a:pt x="1041400" y="7460"/>
                      </a:cubicBezTo>
                      <a:cubicBezTo>
                        <a:pt x="1044363" y="-10320"/>
                        <a:pt x="1041400" y="9153"/>
                        <a:pt x="1041400" y="10000"/>
                      </a:cubicBezTo>
                    </a:path>
                  </a:pathLst>
                </a:custGeom>
                <a:noFill/>
                <a:ln w="85725" cap="flat" cmpd="sng" algn="ctr">
                  <a:solidFill>
                    <a:srgbClr val="9AAFCB">
                      <a:lumMod val="75000"/>
                    </a:srgbClr>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eaLnBrk="1" fontAlgn="auto" hangingPunct="1">
                    <a:spcBef>
                      <a:spcPts val="0"/>
                    </a:spcBef>
                    <a:spcAft>
                      <a:spcPts val="0"/>
                    </a:spcAft>
                    <a:tabLst>
                      <a:tab pos="2066925" algn="l"/>
                      <a:tab pos="3314700" algn="l"/>
                      <a:tab pos="3857625" algn="l"/>
                      <a:tab pos="4572000" algn="l"/>
                    </a:tabLst>
                    <a:defRPr/>
                  </a:pPr>
                  <a:endParaRPr lang="de-DE" sz="1600" kern="0" dirty="0">
                    <a:solidFill>
                      <a:srgbClr val="000000"/>
                    </a:solidFill>
                    <a:latin typeface="Arial" charset="0"/>
                  </a:endParaRPr>
                </a:p>
              </p:txBody>
            </p:sp>
          </p:grpSp>
          <p:grpSp>
            <p:nvGrpSpPr>
              <p:cNvPr id="22565" name="Gruppieren 52"/>
              <p:cNvGrpSpPr>
                <a:grpSpLocks/>
              </p:cNvGrpSpPr>
              <p:nvPr/>
            </p:nvGrpSpPr>
            <p:grpSpPr bwMode="auto">
              <a:xfrm>
                <a:off x="4833215" y="4936399"/>
                <a:ext cx="711200" cy="168333"/>
                <a:chOff x="3111500" y="1815407"/>
                <a:chExt cx="1042716" cy="283103"/>
              </a:xfrm>
            </p:grpSpPr>
            <p:grpSp>
              <p:nvGrpSpPr>
                <p:cNvPr id="22573" name="Gruppieren 53"/>
                <p:cNvGrpSpPr>
                  <a:grpSpLocks/>
                </p:cNvGrpSpPr>
                <p:nvPr/>
              </p:nvGrpSpPr>
              <p:grpSpPr bwMode="auto">
                <a:xfrm>
                  <a:off x="3169920" y="1815407"/>
                  <a:ext cx="914711" cy="272696"/>
                  <a:chOff x="3169920" y="1830771"/>
                  <a:chExt cx="914711" cy="257331"/>
                </a:xfrm>
              </p:grpSpPr>
              <p:sp>
                <p:nvSpPr>
                  <p:cNvPr id="161" name="Freihandform 160"/>
                  <p:cNvSpPr/>
                  <p:nvPr/>
                </p:nvSpPr>
                <p:spPr bwMode="auto">
                  <a:xfrm>
                    <a:off x="3170008" y="1829735"/>
                    <a:ext cx="902651" cy="206540"/>
                  </a:xfrm>
                  <a:custGeom>
                    <a:avLst/>
                    <a:gdLst>
                      <a:gd name="connsiteX0" fmla="*/ 0 w 914711"/>
                      <a:gd name="connsiteY0" fmla="*/ 7620 h 205865"/>
                      <a:gd name="connsiteX1" fmla="*/ 22860 w 914711"/>
                      <a:gd name="connsiteY1" fmla="*/ 129540 h 205865"/>
                      <a:gd name="connsiteX2" fmla="*/ 114300 w 914711"/>
                      <a:gd name="connsiteY2" fmla="*/ 190500 h 205865"/>
                      <a:gd name="connsiteX3" fmla="*/ 449580 w 914711"/>
                      <a:gd name="connsiteY3" fmla="*/ 205740 h 205865"/>
                      <a:gd name="connsiteX4" fmla="*/ 800100 w 914711"/>
                      <a:gd name="connsiteY4" fmla="*/ 190500 h 205865"/>
                      <a:gd name="connsiteX5" fmla="*/ 899160 w 914711"/>
                      <a:gd name="connsiteY5" fmla="*/ 99060 h 205865"/>
                      <a:gd name="connsiteX6" fmla="*/ 914400 w 914711"/>
                      <a:gd name="connsiteY6" fmla="*/ 0 h 205865"/>
                      <a:gd name="connsiteX7" fmla="*/ 914400 w 914711"/>
                      <a:gd name="connsiteY7" fmla="*/ 0 h 20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711" h="205865">
                        <a:moveTo>
                          <a:pt x="0" y="7620"/>
                        </a:moveTo>
                        <a:cubicBezTo>
                          <a:pt x="1905" y="53340"/>
                          <a:pt x="3810" y="99060"/>
                          <a:pt x="22860" y="129540"/>
                        </a:cubicBezTo>
                        <a:cubicBezTo>
                          <a:pt x="41910" y="160020"/>
                          <a:pt x="43180" y="177800"/>
                          <a:pt x="114300" y="190500"/>
                        </a:cubicBezTo>
                        <a:cubicBezTo>
                          <a:pt x="185420" y="203200"/>
                          <a:pt x="335280" y="205740"/>
                          <a:pt x="449580" y="205740"/>
                        </a:cubicBezTo>
                        <a:cubicBezTo>
                          <a:pt x="563880" y="205740"/>
                          <a:pt x="725170" y="208280"/>
                          <a:pt x="800100" y="190500"/>
                        </a:cubicBezTo>
                        <a:cubicBezTo>
                          <a:pt x="875030" y="172720"/>
                          <a:pt x="880110" y="130810"/>
                          <a:pt x="899160" y="99060"/>
                        </a:cubicBezTo>
                        <a:cubicBezTo>
                          <a:pt x="918210" y="67310"/>
                          <a:pt x="914400" y="0"/>
                          <a:pt x="914400" y="0"/>
                        </a:cubicBezTo>
                        <a:lnTo>
                          <a:pt x="914400" y="0"/>
                        </a:lnTo>
                      </a:path>
                    </a:pathLst>
                  </a:custGeom>
                  <a:noFill/>
                  <a:ln w="53975" cap="flat" cmpd="sng" algn="ctr">
                    <a:solidFill>
                      <a:srgbClr val="FF6600">
                        <a:lumMod val="50000"/>
                      </a:srgbClr>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eaLnBrk="1" fontAlgn="auto" hangingPunct="1">
                      <a:spcBef>
                        <a:spcPts val="0"/>
                      </a:spcBef>
                      <a:spcAft>
                        <a:spcPts val="0"/>
                      </a:spcAft>
                      <a:tabLst>
                        <a:tab pos="2066925" algn="l"/>
                        <a:tab pos="3314700" algn="l"/>
                        <a:tab pos="3857625" algn="l"/>
                        <a:tab pos="4572000" algn="l"/>
                      </a:tabLst>
                      <a:defRPr/>
                    </a:pPr>
                    <a:endParaRPr lang="de-DE" sz="1600" kern="0" dirty="0">
                      <a:solidFill>
                        <a:srgbClr val="000000"/>
                      </a:solidFill>
                      <a:latin typeface="Arial" charset="0"/>
                    </a:endParaRPr>
                  </a:p>
                </p:txBody>
              </p:sp>
              <p:sp>
                <p:nvSpPr>
                  <p:cNvPr id="162" name="Rechteck 56"/>
                  <p:cNvSpPr>
                    <a:spLocks noChangeArrowheads="1"/>
                  </p:cNvSpPr>
                  <p:nvPr/>
                </p:nvSpPr>
                <p:spPr bwMode="auto">
                  <a:xfrm>
                    <a:off x="3322033" y="1983764"/>
                    <a:ext cx="47509" cy="1050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tabLst>
                        <a:tab pos="2066925" algn="l"/>
                        <a:tab pos="3314700" algn="l"/>
                        <a:tab pos="3857625" algn="l"/>
                        <a:tab pos="4572000" algn="l"/>
                      </a:tabLst>
                      <a:defRPr sz="1600">
                        <a:solidFill>
                          <a:schemeClr val="tx1"/>
                        </a:solidFill>
                        <a:latin typeface="Arial" panose="020B0604020202020204" pitchFamily="34" charset="0"/>
                      </a:defRPr>
                    </a:lvl1pPr>
                    <a:lvl2pPr marL="742950" indent="-285750">
                      <a:tabLst>
                        <a:tab pos="2066925" algn="l"/>
                        <a:tab pos="3314700" algn="l"/>
                        <a:tab pos="3857625" algn="l"/>
                        <a:tab pos="4572000" algn="l"/>
                      </a:tabLst>
                      <a:defRPr sz="1600">
                        <a:solidFill>
                          <a:schemeClr val="tx1"/>
                        </a:solidFill>
                        <a:latin typeface="Arial" panose="020B0604020202020204" pitchFamily="34" charset="0"/>
                      </a:defRPr>
                    </a:lvl2pPr>
                    <a:lvl3pPr marL="1143000" indent="-228600">
                      <a:tabLst>
                        <a:tab pos="2066925" algn="l"/>
                        <a:tab pos="3314700" algn="l"/>
                        <a:tab pos="3857625" algn="l"/>
                        <a:tab pos="4572000" algn="l"/>
                      </a:tabLst>
                      <a:defRPr sz="1600">
                        <a:solidFill>
                          <a:schemeClr val="tx1"/>
                        </a:solidFill>
                        <a:latin typeface="Arial" panose="020B0604020202020204" pitchFamily="34" charset="0"/>
                      </a:defRPr>
                    </a:lvl3pPr>
                    <a:lvl4pPr marL="1600200" indent="-228600">
                      <a:tabLst>
                        <a:tab pos="2066925" algn="l"/>
                        <a:tab pos="3314700" algn="l"/>
                        <a:tab pos="3857625" algn="l"/>
                        <a:tab pos="4572000" algn="l"/>
                      </a:tabLst>
                      <a:defRPr sz="1600">
                        <a:solidFill>
                          <a:schemeClr val="tx1"/>
                        </a:solidFill>
                        <a:latin typeface="Arial" panose="020B0604020202020204" pitchFamily="34" charset="0"/>
                      </a:defRPr>
                    </a:lvl4pPr>
                    <a:lvl5pPr marL="2057400" indent="-228600">
                      <a:tabLst>
                        <a:tab pos="2066925" algn="l"/>
                        <a:tab pos="3314700" algn="l"/>
                        <a:tab pos="3857625" algn="l"/>
                        <a:tab pos="4572000"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9pPr>
                  </a:lstStyle>
                  <a:p>
                    <a:pPr eaLnBrk="1" fontAlgn="auto" hangingPunct="1">
                      <a:spcBef>
                        <a:spcPts val="0"/>
                      </a:spcBef>
                      <a:spcAft>
                        <a:spcPts val="0"/>
                      </a:spcAft>
                      <a:defRPr/>
                    </a:pPr>
                    <a:endParaRPr lang="de-DE" altLang="de-DE" kern="0" dirty="0" smtClean="0">
                      <a:solidFill>
                        <a:srgbClr val="000000"/>
                      </a:solidFill>
                    </a:endParaRPr>
                  </a:p>
                </p:txBody>
              </p:sp>
              <p:sp>
                <p:nvSpPr>
                  <p:cNvPr id="163" name="Rechteck 57"/>
                  <p:cNvSpPr>
                    <a:spLocks noChangeArrowheads="1"/>
                  </p:cNvSpPr>
                  <p:nvPr/>
                </p:nvSpPr>
                <p:spPr bwMode="auto">
                  <a:xfrm>
                    <a:off x="3831952" y="1983764"/>
                    <a:ext cx="47507" cy="1050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tabLst>
                        <a:tab pos="2066925" algn="l"/>
                        <a:tab pos="3314700" algn="l"/>
                        <a:tab pos="3857625" algn="l"/>
                        <a:tab pos="4572000" algn="l"/>
                      </a:tabLst>
                      <a:defRPr sz="1600">
                        <a:solidFill>
                          <a:schemeClr val="tx1"/>
                        </a:solidFill>
                        <a:latin typeface="Arial" panose="020B0604020202020204" pitchFamily="34" charset="0"/>
                      </a:defRPr>
                    </a:lvl1pPr>
                    <a:lvl2pPr marL="742950" indent="-285750">
                      <a:tabLst>
                        <a:tab pos="2066925" algn="l"/>
                        <a:tab pos="3314700" algn="l"/>
                        <a:tab pos="3857625" algn="l"/>
                        <a:tab pos="4572000" algn="l"/>
                      </a:tabLst>
                      <a:defRPr sz="1600">
                        <a:solidFill>
                          <a:schemeClr val="tx1"/>
                        </a:solidFill>
                        <a:latin typeface="Arial" panose="020B0604020202020204" pitchFamily="34" charset="0"/>
                      </a:defRPr>
                    </a:lvl2pPr>
                    <a:lvl3pPr marL="1143000" indent="-228600">
                      <a:tabLst>
                        <a:tab pos="2066925" algn="l"/>
                        <a:tab pos="3314700" algn="l"/>
                        <a:tab pos="3857625" algn="l"/>
                        <a:tab pos="4572000" algn="l"/>
                      </a:tabLst>
                      <a:defRPr sz="1600">
                        <a:solidFill>
                          <a:schemeClr val="tx1"/>
                        </a:solidFill>
                        <a:latin typeface="Arial" panose="020B0604020202020204" pitchFamily="34" charset="0"/>
                      </a:defRPr>
                    </a:lvl3pPr>
                    <a:lvl4pPr marL="1600200" indent="-228600">
                      <a:tabLst>
                        <a:tab pos="2066925" algn="l"/>
                        <a:tab pos="3314700" algn="l"/>
                        <a:tab pos="3857625" algn="l"/>
                        <a:tab pos="4572000" algn="l"/>
                      </a:tabLst>
                      <a:defRPr sz="1600">
                        <a:solidFill>
                          <a:schemeClr val="tx1"/>
                        </a:solidFill>
                        <a:latin typeface="Arial" panose="020B0604020202020204" pitchFamily="34" charset="0"/>
                      </a:defRPr>
                    </a:lvl4pPr>
                    <a:lvl5pPr marL="2057400" indent="-228600">
                      <a:tabLst>
                        <a:tab pos="2066925" algn="l"/>
                        <a:tab pos="3314700" algn="l"/>
                        <a:tab pos="3857625" algn="l"/>
                        <a:tab pos="4572000"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9pPr>
                  </a:lstStyle>
                  <a:p>
                    <a:pPr eaLnBrk="1" fontAlgn="auto" hangingPunct="1">
                      <a:spcBef>
                        <a:spcPts val="0"/>
                      </a:spcBef>
                      <a:spcAft>
                        <a:spcPts val="0"/>
                      </a:spcAft>
                      <a:defRPr/>
                    </a:pPr>
                    <a:endParaRPr lang="de-DE" altLang="de-DE" kern="0" dirty="0" smtClean="0">
                      <a:solidFill>
                        <a:srgbClr val="000000"/>
                      </a:solidFill>
                    </a:endParaRPr>
                  </a:p>
                </p:txBody>
              </p:sp>
              <p:sp>
                <p:nvSpPr>
                  <p:cNvPr id="164" name="Rechteck 58"/>
                  <p:cNvSpPr>
                    <a:spLocks noChangeArrowheads="1"/>
                  </p:cNvSpPr>
                  <p:nvPr/>
                </p:nvSpPr>
                <p:spPr bwMode="auto">
                  <a:xfrm>
                    <a:off x="3578577" y="1983764"/>
                    <a:ext cx="47507" cy="1050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tabLst>
                        <a:tab pos="2066925" algn="l"/>
                        <a:tab pos="3314700" algn="l"/>
                        <a:tab pos="3857625" algn="l"/>
                        <a:tab pos="4572000" algn="l"/>
                      </a:tabLst>
                      <a:defRPr sz="1600">
                        <a:solidFill>
                          <a:schemeClr val="tx1"/>
                        </a:solidFill>
                        <a:latin typeface="Arial" panose="020B0604020202020204" pitchFamily="34" charset="0"/>
                      </a:defRPr>
                    </a:lvl1pPr>
                    <a:lvl2pPr marL="742950" indent="-285750">
                      <a:tabLst>
                        <a:tab pos="2066925" algn="l"/>
                        <a:tab pos="3314700" algn="l"/>
                        <a:tab pos="3857625" algn="l"/>
                        <a:tab pos="4572000" algn="l"/>
                      </a:tabLst>
                      <a:defRPr sz="1600">
                        <a:solidFill>
                          <a:schemeClr val="tx1"/>
                        </a:solidFill>
                        <a:latin typeface="Arial" panose="020B0604020202020204" pitchFamily="34" charset="0"/>
                      </a:defRPr>
                    </a:lvl2pPr>
                    <a:lvl3pPr marL="1143000" indent="-228600">
                      <a:tabLst>
                        <a:tab pos="2066925" algn="l"/>
                        <a:tab pos="3314700" algn="l"/>
                        <a:tab pos="3857625" algn="l"/>
                        <a:tab pos="4572000" algn="l"/>
                      </a:tabLst>
                      <a:defRPr sz="1600">
                        <a:solidFill>
                          <a:schemeClr val="tx1"/>
                        </a:solidFill>
                        <a:latin typeface="Arial" panose="020B0604020202020204" pitchFamily="34" charset="0"/>
                      </a:defRPr>
                    </a:lvl3pPr>
                    <a:lvl4pPr marL="1600200" indent="-228600">
                      <a:tabLst>
                        <a:tab pos="2066925" algn="l"/>
                        <a:tab pos="3314700" algn="l"/>
                        <a:tab pos="3857625" algn="l"/>
                        <a:tab pos="4572000" algn="l"/>
                      </a:tabLst>
                      <a:defRPr sz="1600">
                        <a:solidFill>
                          <a:schemeClr val="tx1"/>
                        </a:solidFill>
                        <a:latin typeface="Arial" panose="020B0604020202020204" pitchFamily="34" charset="0"/>
                      </a:defRPr>
                    </a:lvl4pPr>
                    <a:lvl5pPr marL="2057400" indent="-228600">
                      <a:tabLst>
                        <a:tab pos="2066925" algn="l"/>
                        <a:tab pos="3314700" algn="l"/>
                        <a:tab pos="3857625" algn="l"/>
                        <a:tab pos="4572000"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9pPr>
                  </a:lstStyle>
                  <a:p>
                    <a:pPr eaLnBrk="1" fontAlgn="auto" hangingPunct="1">
                      <a:spcBef>
                        <a:spcPts val="0"/>
                      </a:spcBef>
                      <a:spcAft>
                        <a:spcPts val="0"/>
                      </a:spcAft>
                      <a:defRPr/>
                    </a:pPr>
                    <a:endParaRPr lang="de-DE" altLang="de-DE" kern="0" dirty="0" smtClean="0">
                      <a:solidFill>
                        <a:srgbClr val="000000"/>
                      </a:solidFill>
                    </a:endParaRPr>
                  </a:p>
                </p:txBody>
              </p:sp>
            </p:grpSp>
            <p:sp>
              <p:nvSpPr>
                <p:cNvPr id="160" name="Freihandform 159"/>
                <p:cNvSpPr/>
                <p:nvPr/>
              </p:nvSpPr>
              <p:spPr bwMode="auto">
                <a:xfrm>
                  <a:off x="3112998" y="1814309"/>
                  <a:ext cx="1042008" cy="285648"/>
                </a:xfrm>
                <a:custGeom>
                  <a:avLst/>
                  <a:gdLst>
                    <a:gd name="connsiteX0" fmla="*/ 0 w 1041400"/>
                    <a:gd name="connsiteY0" fmla="*/ 5080 h 282511"/>
                    <a:gd name="connsiteX1" fmla="*/ 10160 w 1041400"/>
                    <a:gd name="connsiteY1" fmla="*/ 129540 h 282511"/>
                    <a:gd name="connsiteX2" fmla="*/ 50800 w 1041400"/>
                    <a:gd name="connsiteY2" fmla="*/ 208280 h 282511"/>
                    <a:gd name="connsiteX3" fmla="*/ 177800 w 1041400"/>
                    <a:gd name="connsiteY3" fmla="*/ 264160 h 282511"/>
                    <a:gd name="connsiteX4" fmla="*/ 342900 w 1041400"/>
                    <a:gd name="connsiteY4" fmla="*/ 279400 h 282511"/>
                    <a:gd name="connsiteX5" fmla="*/ 546100 w 1041400"/>
                    <a:gd name="connsiteY5" fmla="*/ 281940 h 282511"/>
                    <a:gd name="connsiteX6" fmla="*/ 797560 w 1041400"/>
                    <a:gd name="connsiteY6" fmla="*/ 271780 h 282511"/>
                    <a:gd name="connsiteX7" fmla="*/ 962660 w 1041400"/>
                    <a:gd name="connsiteY7" fmla="*/ 226060 h 282511"/>
                    <a:gd name="connsiteX8" fmla="*/ 1023620 w 1041400"/>
                    <a:gd name="connsiteY8" fmla="*/ 109220 h 282511"/>
                    <a:gd name="connsiteX9" fmla="*/ 1041400 w 1041400"/>
                    <a:gd name="connsiteY9" fmla="*/ 0 h 282511"/>
                    <a:gd name="connsiteX10" fmla="*/ 1041400 w 1041400"/>
                    <a:gd name="connsiteY10" fmla="*/ 0 h 282511"/>
                    <a:gd name="connsiteX0" fmla="*/ 0 w 1041400"/>
                    <a:gd name="connsiteY0" fmla="*/ 5080 h 282511"/>
                    <a:gd name="connsiteX1" fmla="*/ 10160 w 1041400"/>
                    <a:gd name="connsiteY1" fmla="*/ 129540 h 282511"/>
                    <a:gd name="connsiteX2" fmla="*/ 50800 w 1041400"/>
                    <a:gd name="connsiteY2" fmla="*/ 208280 h 282511"/>
                    <a:gd name="connsiteX3" fmla="*/ 177800 w 1041400"/>
                    <a:gd name="connsiteY3" fmla="*/ 264160 h 282511"/>
                    <a:gd name="connsiteX4" fmla="*/ 342900 w 1041400"/>
                    <a:gd name="connsiteY4" fmla="*/ 279400 h 282511"/>
                    <a:gd name="connsiteX5" fmla="*/ 546100 w 1041400"/>
                    <a:gd name="connsiteY5" fmla="*/ 281940 h 282511"/>
                    <a:gd name="connsiteX6" fmla="*/ 797560 w 1041400"/>
                    <a:gd name="connsiteY6" fmla="*/ 271780 h 282511"/>
                    <a:gd name="connsiteX7" fmla="*/ 955040 w 1041400"/>
                    <a:gd name="connsiteY7" fmla="*/ 218440 h 282511"/>
                    <a:gd name="connsiteX8" fmla="*/ 1023620 w 1041400"/>
                    <a:gd name="connsiteY8" fmla="*/ 109220 h 282511"/>
                    <a:gd name="connsiteX9" fmla="*/ 1041400 w 1041400"/>
                    <a:gd name="connsiteY9" fmla="*/ 0 h 282511"/>
                    <a:gd name="connsiteX10" fmla="*/ 1041400 w 1041400"/>
                    <a:gd name="connsiteY10" fmla="*/ 0 h 282511"/>
                    <a:gd name="connsiteX0" fmla="*/ 0 w 1041400"/>
                    <a:gd name="connsiteY0" fmla="*/ 5080 h 282511"/>
                    <a:gd name="connsiteX1" fmla="*/ 10160 w 1041400"/>
                    <a:gd name="connsiteY1" fmla="*/ 129540 h 282511"/>
                    <a:gd name="connsiteX2" fmla="*/ 68580 w 1041400"/>
                    <a:gd name="connsiteY2" fmla="*/ 205740 h 282511"/>
                    <a:gd name="connsiteX3" fmla="*/ 177800 w 1041400"/>
                    <a:gd name="connsiteY3" fmla="*/ 264160 h 282511"/>
                    <a:gd name="connsiteX4" fmla="*/ 342900 w 1041400"/>
                    <a:gd name="connsiteY4" fmla="*/ 279400 h 282511"/>
                    <a:gd name="connsiteX5" fmla="*/ 546100 w 1041400"/>
                    <a:gd name="connsiteY5" fmla="*/ 281940 h 282511"/>
                    <a:gd name="connsiteX6" fmla="*/ 797560 w 1041400"/>
                    <a:gd name="connsiteY6" fmla="*/ 271780 h 282511"/>
                    <a:gd name="connsiteX7" fmla="*/ 955040 w 1041400"/>
                    <a:gd name="connsiteY7" fmla="*/ 218440 h 282511"/>
                    <a:gd name="connsiteX8" fmla="*/ 1023620 w 1041400"/>
                    <a:gd name="connsiteY8" fmla="*/ 109220 h 282511"/>
                    <a:gd name="connsiteX9" fmla="*/ 1041400 w 1041400"/>
                    <a:gd name="connsiteY9" fmla="*/ 0 h 282511"/>
                    <a:gd name="connsiteX10" fmla="*/ 1041400 w 1041400"/>
                    <a:gd name="connsiteY10" fmla="*/ 0 h 282511"/>
                    <a:gd name="connsiteX0" fmla="*/ 0 w 1041400"/>
                    <a:gd name="connsiteY0" fmla="*/ 5080 h 282511"/>
                    <a:gd name="connsiteX1" fmla="*/ 22860 w 1041400"/>
                    <a:gd name="connsiteY1" fmla="*/ 124460 h 282511"/>
                    <a:gd name="connsiteX2" fmla="*/ 68580 w 1041400"/>
                    <a:gd name="connsiteY2" fmla="*/ 205740 h 282511"/>
                    <a:gd name="connsiteX3" fmla="*/ 177800 w 1041400"/>
                    <a:gd name="connsiteY3" fmla="*/ 264160 h 282511"/>
                    <a:gd name="connsiteX4" fmla="*/ 342900 w 1041400"/>
                    <a:gd name="connsiteY4" fmla="*/ 279400 h 282511"/>
                    <a:gd name="connsiteX5" fmla="*/ 546100 w 1041400"/>
                    <a:gd name="connsiteY5" fmla="*/ 281940 h 282511"/>
                    <a:gd name="connsiteX6" fmla="*/ 797560 w 1041400"/>
                    <a:gd name="connsiteY6" fmla="*/ 271780 h 282511"/>
                    <a:gd name="connsiteX7" fmla="*/ 955040 w 1041400"/>
                    <a:gd name="connsiteY7" fmla="*/ 218440 h 282511"/>
                    <a:gd name="connsiteX8" fmla="*/ 1023620 w 1041400"/>
                    <a:gd name="connsiteY8" fmla="*/ 109220 h 282511"/>
                    <a:gd name="connsiteX9" fmla="*/ 1041400 w 1041400"/>
                    <a:gd name="connsiteY9" fmla="*/ 0 h 282511"/>
                    <a:gd name="connsiteX10" fmla="*/ 1041400 w 1041400"/>
                    <a:gd name="connsiteY10" fmla="*/ 0 h 282511"/>
                    <a:gd name="connsiteX0" fmla="*/ 0 w 1041400"/>
                    <a:gd name="connsiteY0" fmla="*/ 5080 h 282069"/>
                    <a:gd name="connsiteX1" fmla="*/ 22860 w 1041400"/>
                    <a:gd name="connsiteY1" fmla="*/ 124460 h 282069"/>
                    <a:gd name="connsiteX2" fmla="*/ 68580 w 1041400"/>
                    <a:gd name="connsiteY2" fmla="*/ 205740 h 282069"/>
                    <a:gd name="connsiteX3" fmla="*/ 177800 w 1041400"/>
                    <a:gd name="connsiteY3" fmla="*/ 264160 h 282069"/>
                    <a:gd name="connsiteX4" fmla="*/ 342900 w 1041400"/>
                    <a:gd name="connsiteY4" fmla="*/ 269240 h 282069"/>
                    <a:gd name="connsiteX5" fmla="*/ 546100 w 1041400"/>
                    <a:gd name="connsiteY5" fmla="*/ 281940 h 282069"/>
                    <a:gd name="connsiteX6" fmla="*/ 797560 w 1041400"/>
                    <a:gd name="connsiteY6" fmla="*/ 271780 h 282069"/>
                    <a:gd name="connsiteX7" fmla="*/ 955040 w 1041400"/>
                    <a:gd name="connsiteY7" fmla="*/ 218440 h 282069"/>
                    <a:gd name="connsiteX8" fmla="*/ 1023620 w 1041400"/>
                    <a:gd name="connsiteY8" fmla="*/ 109220 h 282069"/>
                    <a:gd name="connsiteX9" fmla="*/ 1041400 w 1041400"/>
                    <a:gd name="connsiteY9" fmla="*/ 0 h 282069"/>
                    <a:gd name="connsiteX10" fmla="*/ 1041400 w 1041400"/>
                    <a:gd name="connsiteY10" fmla="*/ 0 h 282069"/>
                    <a:gd name="connsiteX0" fmla="*/ 0 w 1041400"/>
                    <a:gd name="connsiteY0" fmla="*/ 5080 h 282069"/>
                    <a:gd name="connsiteX1" fmla="*/ 22860 w 1041400"/>
                    <a:gd name="connsiteY1" fmla="*/ 124460 h 282069"/>
                    <a:gd name="connsiteX2" fmla="*/ 68580 w 1041400"/>
                    <a:gd name="connsiteY2" fmla="*/ 205740 h 282069"/>
                    <a:gd name="connsiteX3" fmla="*/ 177800 w 1041400"/>
                    <a:gd name="connsiteY3" fmla="*/ 251460 h 282069"/>
                    <a:gd name="connsiteX4" fmla="*/ 342900 w 1041400"/>
                    <a:gd name="connsiteY4" fmla="*/ 269240 h 282069"/>
                    <a:gd name="connsiteX5" fmla="*/ 546100 w 1041400"/>
                    <a:gd name="connsiteY5" fmla="*/ 281940 h 282069"/>
                    <a:gd name="connsiteX6" fmla="*/ 797560 w 1041400"/>
                    <a:gd name="connsiteY6" fmla="*/ 271780 h 282069"/>
                    <a:gd name="connsiteX7" fmla="*/ 955040 w 1041400"/>
                    <a:gd name="connsiteY7" fmla="*/ 218440 h 282069"/>
                    <a:gd name="connsiteX8" fmla="*/ 1023620 w 1041400"/>
                    <a:gd name="connsiteY8" fmla="*/ 109220 h 282069"/>
                    <a:gd name="connsiteX9" fmla="*/ 1041400 w 1041400"/>
                    <a:gd name="connsiteY9" fmla="*/ 0 h 282069"/>
                    <a:gd name="connsiteX10" fmla="*/ 1041400 w 1041400"/>
                    <a:gd name="connsiteY10" fmla="*/ 0 h 282069"/>
                    <a:gd name="connsiteX0" fmla="*/ 0 w 1041400"/>
                    <a:gd name="connsiteY0" fmla="*/ 5080 h 275826"/>
                    <a:gd name="connsiteX1" fmla="*/ 22860 w 1041400"/>
                    <a:gd name="connsiteY1" fmla="*/ 124460 h 275826"/>
                    <a:gd name="connsiteX2" fmla="*/ 68580 w 1041400"/>
                    <a:gd name="connsiteY2" fmla="*/ 205740 h 275826"/>
                    <a:gd name="connsiteX3" fmla="*/ 177800 w 1041400"/>
                    <a:gd name="connsiteY3" fmla="*/ 251460 h 275826"/>
                    <a:gd name="connsiteX4" fmla="*/ 342900 w 1041400"/>
                    <a:gd name="connsiteY4" fmla="*/ 269240 h 275826"/>
                    <a:gd name="connsiteX5" fmla="*/ 546100 w 1041400"/>
                    <a:gd name="connsiteY5" fmla="*/ 271780 h 275826"/>
                    <a:gd name="connsiteX6" fmla="*/ 797560 w 1041400"/>
                    <a:gd name="connsiteY6" fmla="*/ 271780 h 275826"/>
                    <a:gd name="connsiteX7" fmla="*/ 955040 w 1041400"/>
                    <a:gd name="connsiteY7" fmla="*/ 218440 h 275826"/>
                    <a:gd name="connsiteX8" fmla="*/ 1023620 w 1041400"/>
                    <a:gd name="connsiteY8" fmla="*/ 109220 h 275826"/>
                    <a:gd name="connsiteX9" fmla="*/ 1041400 w 1041400"/>
                    <a:gd name="connsiteY9" fmla="*/ 0 h 275826"/>
                    <a:gd name="connsiteX10" fmla="*/ 1041400 w 1041400"/>
                    <a:gd name="connsiteY10" fmla="*/ 0 h 275826"/>
                    <a:gd name="connsiteX0" fmla="*/ 0 w 1041400"/>
                    <a:gd name="connsiteY0" fmla="*/ 5080 h 272250"/>
                    <a:gd name="connsiteX1" fmla="*/ 22860 w 1041400"/>
                    <a:gd name="connsiteY1" fmla="*/ 124460 h 272250"/>
                    <a:gd name="connsiteX2" fmla="*/ 68580 w 1041400"/>
                    <a:gd name="connsiteY2" fmla="*/ 205740 h 272250"/>
                    <a:gd name="connsiteX3" fmla="*/ 177800 w 1041400"/>
                    <a:gd name="connsiteY3" fmla="*/ 251460 h 272250"/>
                    <a:gd name="connsiteX4" fmla="*/ 342900 w 1041400"/>
                    <a:gd name="connsiteY4" fmla="*/ 269240 h 272250"/>
                    <a:gd name="connsiteX5" fmla="*/ 546100 w 1041400"/>
                    <a:gd name="connsiteY5" fmla="*/ 271780 h 272250"/>
                    <a:gd name="connsiteX6" fmla="*/ 797560 w 1041400"/>
                    <a:gd name="connsiteY6" fmla="*/ 264160 h 272250"/>
                    <a:gd name="connsiteX7" fmla="*/ 955040 w 1041400"/>
                    <a:gd name="connsiteY7" fmla="*/ 218440 h 272250"/>
                    <a:gd name="connsiteX8" fmla="*/ 1023620 w 1041400"/>
                    <a:gd name="connsiteY8" fmla="*/ 109220 h 272250"/>
                    <a:gd name="connsiteX9" fmla="*/ 1041400 w 1041400"/>
                    <a:gd name="connsiteY9" fmla="*/ 0 h 272250"/>
                    <a:gd name="connsiteX10" fmla="*/ 1041400 w 1041400"/>
                    <a:gd name="connsiteY10" fmla="*/ 0 h 272250"/>
                    <a:gd name="connsiteX0" fmla="*/ 0 w 1042716"/>
                    <a:gd name="connsiteY0" fmla="*/ 12540 h 279710"/>
                    <a:gd name="connsiteX1" fmla="*/ 22860 w 1042716"/>
                    <a:gd name="connsiteY1" fmla="*/ 131920 h 279710"/>
                    <a:gd name="connsiteX2" fmla="*/ 68580 w 1042716"/>
                    <a:gd name="connsiteY2" fmla="*/ 213200 h 279710"/>
                    <a:gd name="connsiteX3" fmla="*/ 177800 w 1042716"/>
                    <a:gd name="connsiteY3" fmla="*/ 258920 h 279710"/>
                    <a:gd name="connsiteX4" fmla="*/ 342900 w 1042716"/>
                    <a:gd name="connsiteY4" fmla="*/ 276700 h 279710"/>
                    <a:gd name="connsiteX5" fmla="*/ 546100 w 1042716"/>
                    <a:gd name="connsiteY5" fmla="*/ 279240 h 279710"/>
                    <a:gd name="connsiteX6" fmla="*/ 797560 w 1042716"/>
                    <a:gd name="connsiteY6" fmla="*/ 271620 h 279710"/>
                    <a:gd name="connsiteX7" fmla="*/ 955040 w 1042716"/>
                    <a:gd name="connsiteY7" fmla="*/ 225900 h 279710"/>
                    <a:gd name="connsiteX8" fmla="*/ 1023620 w 1042716"/>
                    <a:gd name="connsiteY8" fmla="*/ 116680 h 279710"/>
                    <a:gd name="connsiteX9" fmla="*/ 1041400 w 1042716"/>
                    <a:gd name="connsiteY9" fmla="*/ 7460 h 279710"/>
                    <a:gd name="connsiteX10" fmla="*/ 1041400 w 1042716"/>
                    <a:gd name="connsiteY10" fmla="*/ 10000 h 27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16" h="279710">
                      <a:moveTo>
                        <a:pt x="0" y="12540"/>
                      </a:moveTo>
                      <a:cubicBezTo>
                        <a:pt x="846" y="57836"/>
                        <a:pt x="11430" y="98477"/>
                        <a:pt x="22860" y="131920"/>
                      </a:cubicBezTo>
                      <a:cubicBezTo>
                        <a:pt x="34290" y="165363"/>
                        <a:pt x="42757" y="192033"/>
                        <a:pt x="68580" y="213200"/>
                      </a:cubicBezTo>
                      <a:cubicBezTo>
                        <a:pt x="94403" y="234367"/>
                        <a:pt x="132080" y="248337"/>
                        <a:pt x="177800" y="258920"/>
                      </a:cubicBezTo>
                      <a:cubicBezTo>
                        <a:pt x="223520" y="269503"/>
                        <a:pt x="281517" y="273313"/>
                        <a:pt x="342900" y="276700"/>
                      </a:cubicBezTo>
                      <a:cubicBezTo>
                        <a:pt x="404283" y="280087"/>
                        <a:pt x="470323" y="280087"/>
                        <a:pt x="546100" y="279240"/>
                      </a:cubicBezTo>
                      <a:cubicBezTo>
                        <a:pt x="621877" y="278393"/>
                        <a:pt x="729403" y="280510"/>
                        <a:pt x="797560" y="271620"/>
                      </a:cubicBezTo>
                      <a:cubicBezTo>
                        <a:pt x="865717" y="262730"/>
                        <a:pt x="917363" y="251723"/>
                        <a:pt x="955040" y="225900"/>
                      </a:cubicBezTo>
                      <a:cubicBezTo>
                        <a:pt x="992717" y="200077"/>
                        <a:pt x="1009227" y="153087"/>
                        <a:pt x="1023620" y="116680"/>
                      </a:cubicBezTo>
                      <a:cubicBezTo>
                        <a:pt x="1038013" y="80273"/>
                        <a:pt x="1038437" y="25240"/>
                        <a:pt x="1041400" y="7460"/>
                      </a:cubicBezTo>
                      <a:cubicBezTo>
                        <a:pt x="1044363" y="-10320"/>
                        <a:pt x="1041400" y="9153"/>
                        <a:pt x="1041400" y="10000"/>
                      </a:cubicBezTo>
                    </a:path>
                  </a:pathLst>
                </a:custGeom>
                <a:noFill/>
                <a:ln w="85725" cap="flat" cmpd="sng" algn="ctr">
                  <a:solidFill>
                    <a:srgbClr val="9AAFCB">
                      <a:lumMod val="75000"/>
                    </a:srgbClr>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eaLnBrk="1" fontAlgn="auto" hangingPunct="1">
                    <a:spcBef>
                      <a:spcPts val="0"/>
                    </a:spcBef>
                    <a:spcAft>
                      <a:spcPts val="0"/>
                    </a:spcAft>
                    <a:tabLst>
                      <a:tab pos="2066925" algn="l"/>
                      <a:tab pos="3314700" algn="l"/>
                      <a:tab pos="3857625" algn="l"/>
                      <a:tab pos="4572000" algn="l"/>
                    </a:tabLst>
                    <a:defRPr/>
                  </a:pPr>
                  <a:endParaRPr lang="de-DE" sz="1600" kern="0" dirty="0">
                    <a:solidFill>
                      <a:srgbClr val="000000"/>
                    </a:solidFill>
                    <a:latin typeface="Arial" charset="0"/>
                  </a:endParaRPr>
                </a:p>
              </p:txBody>
            </p:sp>
          </p:grpSp>
          <p:sp>
            <p:nvSpPr>
              <p:cNvPr id="151" name="Rechteck 59"/>
              <p:cNvSpPr>
                <a:spLocks noChangeArrowheads="1"/>
              </p:cNvSpPr>
              <p:nvPr/>
            </p:nvSpPr>
            <p:spPr bwMode="auto">
              <a:xfrm>
                <a:off x="2760417" y="4296070"/>
                <a:ext cx="3331075" cy="668352"/>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tabLst>
                    <a:tab pos="2066925" algn="l"/>
                    <a:tab pos="3314700" algn="l"/>
                    <a:tab pos="3857625" algn="l"/>
                    <a:tab pos="4572000" algn="l"/>
                  </a:tabLst>
                  <a:defRPr sz="1600">
                    <a:solidFill>
                      <a:schemeClr val="tx1"/>
                    </a:solidFill>
                    <a:latin typeface="Arial" panose="020B0604020202020204" pitchFamily="34" charset="0"/>
                  </a:defRPr>
                </a:lvl1pPr>
                <a:lvl2pPr marL="742950" indent="-285750">
                  <a:tabLst>
                    <a:tab pos="2066925" algn="l"/>
                    <a:tab pos="3314700" algn="l"/>
                    <a:tab pos="3857625" algn="l"/>
                    <a:tab pos="4572000" algn="l"/>
                  </a:tabLst>
                  <a:defRPr sz="1600">
                    <a:solidFill>
                      <a:schemeClr val="tx1"/>
                    </a:solidFill>
                    <a:latin typeface="Arial" panose="020B0604020202020204" pitchFamily="34" charset="0"/>
                  </a:defRPr>
                </a:lvl2pPr>
                <a:lvl3pPr marL="1143000" indent="-228600">
                  <a:tabLst>
                    <a:tab pos="2066925" algn="l"/>
                    <a:tab pos="3314700" algn="l"/>
                    <a:tab pos="3857625" algn="l"/>
                    <a:tab pos="4572000" algn="l"/>
                  </a:tabLst>
                  <a:defRPr sz="1600">
                    <a:solidFill>
                      <a:schemeClr val="tx1"/>
                    </a:solidFill>
                    <a:latin typeface="Arial" panose="020B0604020202020204" pitchFamily="34" charset="0"/>
                  </a:defRPr>
                </a:lvl3pPr>
                <a:lvl4pPr marL="1600200" indent="-228600">
                  <a:tabLst>
                    <a:tab pos="2066925" algn="l"/>
                    <a:tab pos="3314700" algn="l"/>
                    <a:tab pos="3857625" algn="l"/>
                    <a:tab pos="4572000" algn="l"/>
                  </a:tabLst>
                  <a:defRPr sz="1600">
                    <a:solidFill>
                      <a:schemeClr val="tx1"/>
                    </a:solidFill>
                    <a:latin typeface="Arial" panose="020B0604020202020204" pitchFamily="34" charset="0"/>
                  </a:defRPr>
                </a:lvl4pPr>
                <a:lvl5pPr marL="2057400" indent="-228600">
                  <a:tabLst>
                    <a:tab pos="2066925" algn="l"/>
                    <a:tab pos="3314700" algn="l"/>
                    <a:tab pos="3857625" algn="l"/>
                    <a:tab pos="4572000"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9pPr>
              </a:lstStyle>
              <a:p>
                <a:pPr eaLnBrk="1" fontAlgn="auto" hangingPunct="1">
                  <a:spcBef>
                    <a:spcPts val="0"/>
                  </a:spcBef>
                  <a:spcAft>
                    <a:spcPts val="0"/>
                  </a:spcAft>
                  <a:defRPr/>
                </a:pPr>
                <a:endParaRPr lang="de-DE" altLang="de-DE" kern="0" dirty="0" smtClean="0">
                  <a:solidFill>
                    <a:srgbClr val="000000"/>
                  </a:solidFill>
                </a:endParaRPr>
              </a:p>
            </p:txBody>
          </p:sp>
          <p:sp>
            <p:nvSpPr>
              <p:cNvPr id="152" name="Rechteck 60"/>
              <p:cNvSpPr>
                <a:spLocks noChangeArrowheads="1"/>
              </p:cNvSpPr>
              <p:nvPr/>
            </p:nvSpPr>
            <p:spPr bwMode="auto">
              <a:xfrm>
                <a:off x="2425582" y="5504837"/>
                <a:ext cx="3955380" cy="683791"/>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tabLst>
                    <a:tab pos="2066925" algn="l"/>
                    <a:tab pos="3314700" algn="l"/>
                    <a:tab pos="3857625" algn="l"/>
                    <a:tab pos="4572000" algn="l"/>
                  </a:tabLst>
                  <a:defRPr sz="1600">
                    <a:solidFill>
                      <a:schemeClr val="tx1"/>
                    </a:solidFill>
                    <a:latin typeface="Arial" panose="020B0604020202020204" pitchFamily="34" charset="0"/>
                  </a:defRPr>
                </a:lvl1pPr>
                <a:lvl2pPr marL="742950" indent="-285750">
                  <a:tabLst>
                    <a:tab pos="2066925" algn="l"/>
                    <a:tab pos="3314700" algn="l"/>
                    <a:tab pos="3857625" algn="l"/>
                    <a:tab pos="4572000" algn="l"/>
                  </a:tabLst>
                  <a:defRPr sz="1600">
                    <a:solidFill>
                      <a:schemeClr val="tx1"/>
                    </a:solidFill>
                    <a:latin typeface="Arial" panose="020B0604020202020204" pitchFamily="34" charset="0"/>
                  </a:defRPr>
                </a:lvl2pPr>
                <a:lvl3pPr marL="1143000" indent="-228600">
                  <a:tabLst>
                    <a:tab pos="2066925" algn="l"/>
                    <a:tab pos="3314700" algn="l"/>
                    <a:tab pos="3857625" algn="l"/>
                    <a:tab pos="4572000" algn="l"/>
                  </a:tabLst>
                  <a:defRPr sz="1600">
                    <a:solidFill>
                      <a:schemeClr val="tx1"/>
                    </a:solidFill>
                    <a:latin typeface="Arial" panose="020B0604020202020204" pitchFamily="34" charset="0"/>
                  </a:defRPr>
                </a:lvl3pPr>
                <a:lvl4pPr marL="1600200" indent="-228600">
                  <a:tabLst>
                    <a:tab pos="2066925" algn="l"/>
                    <a:tab pos="3314700" algn="l"/>
                    <a:tab pos="3857625" algn="l"/>
                    <a:tab pos="4572000" algn="l"/>
                  </a:tabLst>
                  <a:defRPr sz="1600">
                    <a:solidFill>
                      <a:schemeClr val="tx1"/>
                    </a:solidFill>
                    <a:latin typeface="Arial" panose="020B0604020202020204" pitchFamily="34" charset="0"/>
                  </a:defRPr>
                </a:lvl4pPr>
                <a:lvl5pPr marL="2057400" indent="-228600">
                  <a:tabLst>
                    <a:tab pos="2066925" algn="l"/>
                    <a:tab pos="3314700" algn="l"/>
                    <a:tab pos="3857625" algn="l"/>
                    <a:tab pos="4572000"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066925" algn="l"/>
                    <a:tab pos="3314700" algn="l"/>
                    <a:tab pos="3857625" algn="l"/>
                    <a:tab pos="4572000" algn="l"/>
                  </a:tabLst>
                  <a:defRPr sz="1600">
                    <a:solidFill>
                      <a:schemeClr val="tx1"/>
                    </a:solidFill>
                    <a:latin typeface="Arial" panose="020B0604020202020204" pitchFamily="34" charset="0"/>
                  </a:defRPr>
                </a:lvl9pPr>
              </a:lstStyle>
              <a:p>
                <a:pPr eaLnBrk="1" fontAlgn="auto" hangingPunct="1">
                  <a:spcBef>
                    <a:spcPts val="0"/>
                  </a:spcBef>
                  <a:spcAft>
                    <a:spcPts val="0"/>
                  </a:spcAft>
                  <a:defRPr/>
                </a:pPr>
                <a:endParaRPr lang="de-DE" altLang="de-DE" kern="0" dirty="0" smtClean="0">
                  <a:solidFill>
                    <a:srgbClr val="000000"/>
                  </a:solidFill>
                </a:endParaRPr>
              </a:p>
            </p:txBody>
          </p:sp>
          <p:sp>
            <p:nvSpPr>
              <p:cNvPr id="153" name="Textfeld 63"/>
              <p:cNvSpPr txBox="1">
                <a:spLocks noChangeArrowheads="1"/>
              </p:cNvSpPr>
              <p:nvPr/>
            </p:nvSpPr>
            <p:spPr bwMode="auto">
              <a:xfrm>
                <a:off x="3088771" y="5615125"/>
                <a:ext cx="2438900" cy="46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auto" hangingPunct="1">
                  <a:spcBef>
                    <a:spcPts val="0"/>
                  </a:spcBef>
                  <a:spcAft>
                    <a:spcPts val="0"/>
                  </a:spcAft>
                  <a:defRPr/>
                </a:pPr>
                <a:r>
                  <a:rPr lang="de-DE" altLang="de-DE" kern="0" dirty="0" smtClean="0">
                    <a:solidFill>
                      <a:srgbClr val="000000"/>
                    </a:solidFill>
                  </a:rPr>
                  <a:t>Module Substrate</a:t>
                </a:r>
              </a:p>
            </p:txBody>
          </p:sp>
          <p:sp>
            <p:nvSpPr>
              <p:cNvPr id="154" name="Textfeld 65"/>
              <p:cNvSpPr txBox="1">
                <a:spLocks noChangeArrowheads="1"/>
              </p:cNvSpPr>
              <p:nvPr/>
            </p:nvSpPr>
            <p:spPr bwMode="auto">
              <a:xfrm>
                <a:off x="3764924" y="4399742"/>
                <a:ext cx="1319900" cy="47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auto" hangingPunct="1">
                  <a:spcBef>
                    <a:spcPts val="0"/>
                  </a:spcBef>
                  <a:spcAft>
                    <a:spcPts val="0"/>
                  </a:spcAft>
                  <a:defRPr/>
                </a:pPr>
                <a:r>
                  <a:rPr lang="de-DE" altLang="de-DE" kern="0" dirty="0" smtClean="0">
                    <a:solidFill>
                      <a:srgbClr val="000000"/>
                    </a:solidFill>
                  </a:rPr>
                  <a:t>HF Filter</a:t>
                </a:r>
              </a:p>
            </p:txBody>
          </p:sp>
          <p:sp>
            <p:nvSpPr>
              <p:cNvPr id="155" name="Textfeld 69"/>
              <p:cNvSpPr txBox="1">
                <a:spLocks noChangeArrowheads="1"/>
              </p:cNvSpPr>
              <p:nvPr/>
            </p:nvSpPr>
            <p:spPr bwMode="auto">
              <a:xfrm>
                <a:off x="1788313" y="3665217"/>
                <a:ext cx="185780" cy="399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auto" hangingPunct="1">
                  <a:spcBef>
                    <a:spcPts val="0"/>
                  </a:spcBef>
                  <a:spcAft>
                    <a:spcPts val="0"/>
                  </a:spcAft>
                  <a:defRPr/>
                </a:pPr>
                <a:endParaRPr lang="de-DE" altLang="de-DE" sz="2000" kern="0" dirty="0" smtClean="0">
                  <a:solidFill>
                    <a:srgbClr val="000000"/>
                  </a:solidFill>
                </a:endParaRPr>
              </a:p>
            </p:txBody>
          </p:sp>
          <p:sp>
            <p:nvSpPr>
              <p:cNvPr id="157" name="Textfeld 71"/>
              <p:cNvSpPr txBox="1">
                <a:spLocks noChangeArrowheads="1"/>
              </p:cNvSpPr>
              <p:nvPr/>
            </p:nvSpPr>
            <p:spPr bwMode="auto">
              <a:xfrm>
                <a:off x="3252949" y="3720362"/>
                <a:ext cx="2806139" cy="47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fontAlgn="auto" hangingPunct="1">
                  <a:spcBef>
                    <a:spcPts val="0"/>
                  </a:spcBef>
                  <a:spcAft>
                    <a:spcPts val="0"/>
                  </a:spcAft>
                  <a:defRPr/>
                </a:pPr>
                <a:r>
                  <a:rPr lang="de-DE" altLang="de-DE" kern="0" dirty="0" smtClean="0">
                    <a:solidFill>
                      <a:srgbClr val="000000"/>
                    </a:solidFill>
                  </a:rPr>
                  <a:t>Copper Pillar Bumps</a:t>
                </a:r>
              </a:p>
            </p:txBody>
          </p:sp>
          <p:cxnSp>
            <p:nvCxnSpPr>
              <p:cNvPr id="22572" name="Gerade Verbindung mit Pfeil 72"/>
              <p:cNvCxnSpPr>
                <a:cxnSpLocks noChangeShapeType="1"/>
              </p:cNvCxnSpPr>
              <p:nvPr/>
            </p:nvCxnSpPr>
            <p:spPr bwMode="auto">
              <a:xfrm>
                <a:off x="5101950" y="4103920"/>
                <a:ext cx="713643" cy="997637"/>
              </a:xfrm>
              <a:prstGeom prst="straightConnector1">
                <a:avLst/>
              </a:prstGeom>
              <a:noFill/>
              <a:ln w="254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2540" name="Gruppieren 99"/>
            <p:cNvGrpSpPr>
              <a:grpSpLocks/>
            </p:cNvGrpSpPr>
            <p:nvPr/>
          </p:nvGrpSpPr>
          <p:grpSpPr bwMode="auto">
            <a:xfrm>
              <a:off x="3518803" y="4961166"/>
              <a:ext cx="341089" cy="0"/>
              <a:chOff x="1975867" y="1202609"/>
              <a:chExt cx="341089" cy="0"/>
            </a:xfrm>
          </p:grpSpPr>
          <p:cxnSp>
            <p:nvCxnSpPr>
              <p:cNvPr id="22555" name="Gerade Verbindung 100"/>
              <p:cNvCxnSpPr>
                <a:cxnSpLocks noChangeShapeType="1"/>
              </p:cNvCxnSpPr>
              <p:nvPr/>
            </p:nvCxnSpPr>
            <p:spPr bwMode="auto">
              <a:xfrm>
                <a:off x="1975867" y="1202609"/>
                <a:ext cx="56764" cy="0"/>
              </a:xfrm>
              <a:prstGeom prst="line">
                <a:avLst/>
              </a:prstGeom>
              <a:noFill/>
              <a:ln w="1905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56" name="Gerade Verbindung 101"/>
              <p:cNvCxnSpPr>
                <a:cxnSpLocks noChangeShapeType="1"/>
              </p:cNvCxnSpPr>
              <p:nvPr/>
            </p:nvCxnSpPr>
            <p:spPr bwMode="auto">
              <a:xfrm>
                <a:off x="2071149" y="1202609"/>
                <a:ext cx="56764" cy="0"/>
              </a:xfrm>
              <a:prstGeom prst="line">
                <a:avLst/>
              </a:prstGeom>
              <a:noFill/>
              <a:ln w="1905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57" name="Gerade Verbindung 102"/>
              <p:cNvCxnSpPr>
                <a:cxnSpLocks noChangeShapeType="1"/>
              </p:cNvCxnSpPr>
              <p:nvPr/>
            </p:nvCxnSpPr>
            <p:spPr bwMode="auto">
              <a:xfrm>
                <a:off x="2165417" y="1202609"/>
                <a:ext cx="56764" cy="0"/>
              </a:xfrm>
              <a:prstGeom prst="line">
                <a:avLst/>
              </a:prstGeom>
              <a:noFill/>
              <a:ln w="1905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58" name="Gerade Verbindung 103"/>
              <p:cNvCxnSpPr>
                <a:cxnSpLocks noChangeShapeType="1"/>
              </p:cNvCxnSpPr>
              <p:nvPr/>
            </p:nvCxnSpPr>
            <p:spPr bwMode="auto">
              <a:xfrm>
                <a:off x="2260192" y="1202609"/>
                <a:ext cx="56764" cy="0"/>
              </a:xfrm>
              <a:prstGeom prst="line">
                <a:avLst/>
              </a:prstGeom>
              <a:noFill/>
              <a:ln w="1905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2541" name="Gerade Verbindung 104"/>
            <p:cNvCxnSpPr>
              <a:cxnSpLocks noChangeShapeType="1"/>
            </p:cNvCxnSpPr>
            <p:nvPr/>
          </p:nvCxnSpPr>
          <p:spPr bwMode="auto">
            <a:xfrm flipV="1">
              <a:off x="2830672" y="4961166"/>
              <a:ext cx="656788" cy="1118"/>
            </a:xfrm>
            <a:prstGeom prst="line">
              <a:avLst/>
            </a:prstGeom>
            <a:noFill/>
            <a:ln w="1905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42" name="Gerade Verbindung 105"/>
            <p:cNvCxnSpPr>
              <a:cxnSpLocks noChangeShapeType="1"/>
            </p:cNvCxnSpPr>
            <p:nvPr/>
          </p:nvCxnSpPr>
          <p:spPr bwMode="auto">
            <a:xfrm>
              <a:off x="3890848" y="4961244"/>
              <a:ext cx="381001" cy="0"/>
            </a:xfrm>
            <a:prstGeom prst="line">
              <a:avLst/>
            </a:prstGeom>
            <a:noFill/>
            <a:ln w="1905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2543" name="Gruppieren 106"/>
            <p:cNvGrpSpPr>
              <a:grpSpLocks/>
            </p:cNvGrpSpPr>
            <p:nvPr/>
          </p:nvGrpSpPr>
          <p:grpSpPr bwMode="auto">
            <a:xfrm>
              <a:off x="4259280" y="4961088"/>
              <a:ext cx="341089" cy="0"/>
              <a:chOff x="1975867" y="1202609"/>
              <a:chExt cx="341089" cy="0"/>
            </a:xfrm>
          </p:grpSpPr>
          <p:cxnSp>
            <p:nvCxnSpPr>
              <p:cNvPr id="22551" name="Gerade Verbindung 107"/>
              <p:cNvCxnSpPr>
                <a:cxnSpLocks noChangeShapeType="1"/>
              </p:cNvCxnSpPr>
              <p:nvPr/>
            </p:nvCxnSpPr>
            <p:spPr bwMode="auto">
              <a:xfrm>
                <a:off x="1975867" y="1202609"/>
                <a:ext cx="56764" cy="0"/>
              </a:xfrm>
              <a:prstGeom prst="line">
                <a:avLst/>
              </a:prstGeom>
              <a:noFill/>
              <a:ln w="1905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52" name="Gerade Verbindung 108"/>
              <p:cNvCxnSpPr>
                <a:cxnSpLocks noChangeShapeType="1"/>
              </p:cNvCxnSpPr>
              <p:nvPr/>
            </p:nvCxnSpPr>
            <p:spPr bwMode="auto">
              <a:xfrm>
                <a:off x="2071149" y="1202609"/>
                <a:ext cx="56764" cy="0"/>
              </a:xfrm>
              <a:prstGeom prst="line">
                <a:avLst/>
              </a:prstGeom>
              <a:noFill/>
              <a:ln w="1905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53" name="Gerade Verbindung 109"/>
              <p:cNvCxnSpPr>
                <a:cxnSpLocks noChangeShapeType="1"/>
              </p:cNvCxnSpPr>
              <p:nvPr/>
            </p:nvCxnSpPr>
            <p:spPr bwMode="auto">
              <a:xfrm>
                <a:off x="2165417" y="1202609"/>
                <a:ext cx="56764" cy="0"/>
              </a:xfrm>
              <a:prstGeom prst="line">
                <a:avLst/>
              </a:prstGeom>
              <a:noFill/>
              <a:ln w="1905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54" name="Gerade Verbindung 110"/>
              <p:cNvCxnSpPr>
                <a:cxnSpLocks noChangeShapeType="1"/>
              </p:cNvCxnSpPr>
              <p:nvPr/>
            </p:nvCxnSpPr>
            <p:spPr bwMode="auto">
              <a:xfrm>
                <a:off x="2260192" y="1202609"/>
                <a:ext cx="56764" cy="0"/>
              </a:xfrm>
              <a:prstGeom prst="line">
                <a:avLst/>
              </a:prstGeom>
              <a:noFill/>
              <a:ln w="1905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2544" name="Gerade Verbindung 111"/>
            <p:cNvCxnSpPr>
              <a:cxnSpLocks noChangeShapeType="1"/>
            </p:cNvCxnSpPr>
            <p:nvPr/>
          </p:nvCxnSpPr>
          <p:spPr bwMode="auto">
            <a:xfrm>
              <a:off x="4631325" y="4961166"/>
              <a:ext cx="381001" cy="0"/>
            </a:xfrm>
            <a:prstGeom prst="line">
              <a:avLst/>
            </a:prstGeom>
            <a:noFill/>
            <a:ln w="1905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2545" name="Gruppieren 112"/>
            <p:cNvGrpSpPr>
              <a:grpSpLocks/>
            </p:cNvGrpSpPr>
            <p:nvPr/>
          </p:nvGrpSpPr>
          <p:grpSpPr bwMode="auto">
            <a:xfrm>
              <a:off x="5035659" y="4961166"/>
              <a:ext cx="341089" cy="0"/>
              <a:chOff x="1975867" y="1202609"/>
              <a:chExt cx="341089" cy="0"/>
            </a:xfrm>
          </p:grpSpPr>
          <p:cxnSp>
            <p:nvCxnSpPr>
              <p:cNvPr id="22547" name="Gerade Verbindung 113"/>
              <p:cNvCxnSpPr>
                <a:cxnSpLocks noChangeShapeType="1"/>
              </p:cNvCxnSpPr>
              <p:nvPr/>
            </p:nvCxnSpPr>
            <p:spPr bwMode="auto">
              <a:xfrm>
                <a:off x="1975867" y="1202609"/>
                <a:ext cx="56764" cy="0"/>
              </a:xfrm>
              <a:prstGeom prst="line">
                <a:avLst/>
              </a:prstGeom>
              <a:noFill/>
              <a:ln w="1905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48" name="Gerade Verbindung 114"/>
              <p:cNvCxnSpPr>
                <a:cxnSpLocks noChangeShapeType="1"/>
              </p:cNvCxnSpPr>
              <p:nvPr/>
            </p:nvCxnSpPr>
            <p:spPr bwMode="auto">
              <a:xfrm>
                <a:off x="2071149" y="1202609"/>
                <a:ext cx="56764" cy="0"/>
              </a:xfrm>
              <a:prstGeom prst="line">
                <a:avLst/>
              </a:prstGeom>
              <a:noFill/>
              <a:ln w="1905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49" name="Gerade Verbindung 115"/>
              <p:cNvCxnSpPr>
                <a:cxnSpLocks noChangeShapeType="1"/>
              </p:cNvCxnSpPr>
              <p:nvPr/>
            </p:nvCxnSpPr>
            <p:spPr bwMode="auto">
              <a:xfrm>
                <a:off x="2165417" y="1202609"/>
                <a:ext cx="56764" cy="0"/>
              </a:xfrm>
              <a:prstGeom prst="line">
                <a:avLst/>
              </a:prstGeom>
              <a:noFill/>
              <a:ln w="1905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50" name="Gerade Verbindung 116"/>
              <p:cNvCxnSpPr>
                <a:cxnSpLocks noChangeShapeType="1"/>
              </p:cNvCxnSpPr>
              <p:nvPr/>
            </p:nvCxnSpPr>
            <p:spPr bwMode="auto">
              <a:xfrm>
                <a:off x="2260192" y="1202609"/>
                <a:ext cx="56764" cy="0"/>
              </a:xfrm>
              <a:prstGeom prst="line">
                <a:avLst/>
              </a:prstGeom>
              <a:noFill/>
              <a:ln w="1905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2546" name="Gerade Verbindung 117"/>
            <p:cNvCxnSpPr>
              <a:cxnSpLocks noChangeShapeType="1"/>
            </p:cNvCxnSpPr>
            <p:nvPr/>
          </p:nvCxnSpPr>
          <p:spPr bwMode="auto">
            <a:xfrm>
              <a:off x="5407704" y="4961244"/>
              <a:ext cx="627971" cy="2080"/>
            </a:xfrm>
            <a:prstGeom prst="line">
              <a:avLst/>
            </a:prstGeom>
            <a:noFill/>
            <a:ln w="1905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42064366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Text Box 4"/>
          <p:cNvSpPr txBox="1">
            <a:spLocks noChangeArrowheads="1"/>
          </p:cNvSpPr>
          <p:nvPr/>
        </p:nvSpPr>
        <p:spPr bwMode="auto">
          <a:xfrm>
            <a:off x="2128838" y="1231900"/>
            <a:ext cx="4900612"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spcBef>
                <a:spcPct val="20000"/>
              </a:spcBef>
              <a:buClr>
                <a:srgbClr val="737366"/>
              </a:buClr>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algn="ctr" eaLnBrk="1" hangingPunct="1">
              <a:spcBef>
                <a:spcPct val="0"/>
              </a:spcBef>
              <a:buClrTx/>
              <a:buFontTx/>
              <a:buNone/>
              <a:defRPr/>
            </a:pPr>
            <a:endParaRPr lang="de-DE" altLang="de-DE" sz="1800" smtClean="0">
              <a:solidFill>
                <a:srgbClr val="000000"/>
              </a:solidFill>
              <a:cs typeface="Arial" panose="020B0604020202020204" pitchFamily="34" charset="0"/>
            </a:endParaRPr>
          </a:p>
        </p:txBody>
      </p:sp>
      <p:sp>
        <p:nvSpPr>
          <p:cNvPr id="22531" name="Rechteck 3"/>
          <p:cNvSpPr>
            <a:spLocks noChangeArrowheads="1"/>
          </p:cNvSpPr>
          <p:nvPr/>
        </p:nvSpPr>
        <p:spPr bwMode="auto">
          <a:xfrm>
            <a:off x="1123950" y="3748088"/>
            <a:ext cx="373063" cy="40005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 typeface="Times New Roman" panose="02020603050405020304" pitchFamily="18" charset="0"/>
              <a:buNone/>
            </a:pPr>
            <a:endParaRPr lang="de-DE" altLang="de-DE" sz="1800">
              <a:solidFill>
                <a:srgbClr val="FFFFFF"/>
              </a:solidFill>
            </a:endParaRPr>
          </a:p>
        </p:txBody>
      </p:sp>
      <p:sp>
        <p:nvSpPr>
          <p:cNvPr id="5" name="Titel 4"/>
          <p:cNvSpPr>
            <a:spLocks noGrp="1"/>
          </p:cNvSpPr>
          <p:nvPr>
            <p:ph type="title"/>
          </p:nvPr>
        </p:nvSpPr>
        <p:spPr>
          <a:xfrm>
            <a:off x="77788" y="101600"/>
            <a:ext cx="8988425" cy="741363"/>
          </a:xfrm>
        </p:spPr>
        <p:txBody>
          <a:bodyPr rIns="0"/>
          <a:lstStyle/>
          <a:p>
            <a:pPr>
              <a:defRPr/>
            </a:pPr>
            <a:r>
              <a:rPr lang="en-US" altLang="de-DE" dirty="0"/>
              <a:t>Applied Research: </a:t>
            </a:r>
            <a:r>
              <a:rPr lang="en-US" altLang="de-DE" dirty="0" smtClean="0"/>
              <a:t>Engineering of </a:t>
            </a:r>
            <a:r>
              <a:rPr lang="de-DE" altLang="de-DE" dirty="0" err="1" smtClean="0">
                <a:solidFill>
                  <a:schemeClr val="tx1">
                    <a:lumMod val="95000"/>
                    <a:lumOff val="5000"/>
                  </a:schemeClr>
                </a:solidFill>
              </a:rPr>
              <a:t>Complex</a:t>
            </a:r>
            <a:r>
              <a:rPr lang="de-DE" altLang="de-DE" dirty="0" smtClean="0">
                <a:solidFill>
                  <a:schemeClr val="tx1">
                    <a:lumMod val="95000"/>
                    <a:lumOff val="5000"/>
                  </a:schemeClr>
                </a:solidFill>
              </a:rPr>
              <a:t> Systems</a:t>
            </a:r>
            <a:endParaRPr lang="de-DE" dirty="0"/>
          </a:p>
        </p:txBody>
      </p:sp>
      <p:sp>
        <p:nvSpPr>
          <p:cNvPr id="22533" name="Textfeld 25"/>
          <p:cNvSpPr txBox="1">
            <a:spLocks noChangeArrowheads="1"/>
          </p:cNvSpPr>
          <p:nvPr/>
        </p:nvSpPr>
        <p:spPr bwMode="auto">
          <a:xfrm>
            <a:off x="7040563" y="5634038"/>
            <a:ext cx="1900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ClrTx/>
              <a:buFontTx/>
              <a:buNone/>
            </a:pPr>
            <a:r>
              <a:rPr lang="de-DE" altLang="de-DE" sz="1400">
                <a:solidFill>
                  <a:srgbClr val="0D0D0D"/>
                </a:solidFill>
              </a:rPr>
              <a:t>Prof. Dr. H. Palm</a:t>
            </a:r>
          </a:p>
        </p:txBody>
      </p:sp>
      <p:sp>
        <p:nvSpPr>
          <p:cNvPr id="28" name="Freihandform 27"/>
          <p:cNvSpPr/>
          <p:nvPr/>
        </p:nvSpPr>
        <p:spPr>
          <a:xfrm>
            <a:off x="4911725" y="1238250"/>
            <a:ext cx="4187825" cy="438785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72000" tIns="36000" rIns="72000" bIns="36000" compatLnSpc="0">
            <a:spAutoFit/>
          </a:bodyPr>
          <a:lstStyle/>
          <a:p>
            <a:pPr marL="357188" indent="-357188" eaLnBrk="1" hangingPunct="1">
              <a:lnSpc>
                <a:spcPct val="105000"/>
              </a:lnSpc>
              <a:spcBef>
                <a:spcPts val="600"/>
              </a:spcBef>
              <a:buClr>
                <a:srgbClr val="D20132"/>
              </a:buClr>
              <a:buSzPct val="100000"/>
              <a:buFont typeface="Webdings" pitchFamily="18"/>
              <a:buChar char=""/>
              <a:defRPr/>
            </a:pPr>
            <a:r>
              <a:rPr lang="de-DE" sz="1600" dirty="0" err="1">
                <a:solidFill>
                  <a:srgbClr val="000000">
                    <a:lumMod val="95000"/>
                    <a:lumOff val="5000"/>
                  </a:srgbClr>
                </a:solidFill>
                <a:latin typeface="Arial" charset="0"/>
              </a:rPr>
              <a:t>Entering</a:t>
            </a:r>
            <a:r>
              <a:rPr lang="de-DE" sz="1600" dirty="0">
                <a:solidFill>
                  <a:srgbClr val="000000">
                    <a:lumMod val="95000"/>
                    <a:lumOff val="5000"/>
                  </a:srgbClr>
                </a:solidFill>
                <a:latin typeface="Arial" charset="0"/>
              </a:rPr>
              <a:t> </a:t>
            </a:r>
            <a:r>
              <a:rPr lang="de-DE" sz="1600" dirty="0" err="1">
                <a:solidFill>
                  <a:srgbClr val="000000">
                    <a:lumMod val="95000"/>
                    <a:lumOff val="5000"/>
                  </a:srgbClr>
                </a:solidFill>
                <a:latin typeface="Arial" charset="0"/>
              </a:rPr>
              <a:t>new</a:t>
            </a:r>
            <a:r>
              <a:rPr lang="de-DE" sz="1600" dirty="0">
                <a:solidFill>
                  <a:srgbClr val="000000">
                    <a:lumMod val="95000"/>
                    <a:lumOff val="5000"/>
                  </a:srgbClr>
                </a:solidFill>
                <a:latin typeface="Arial" charset="0"/>
              </a:rPr>
              <a:t> </a:t>
            </a:r>
            <a:r>
              <a:rPr lang="de-DE" sz="1600" dirty="0" err="1">
                <a:solidFill>
                  <a:srgbClr val="000000">
                    <a:lumMod val="95000"/>
                    <a:lumOff val="5000"/>
                  </a:srgbClr>
                </a:solidFill>
                <a:latin typeface="Arial" charset="0"/>
              </a:rPr>
              <a:t>technologies</a:t>
            </a:r>
            <a:r>
              <a:rPr lang="de-DE" sz="1600" dirty="0">
                <a:solidFill>
                  <a:srgbClr val="000000">
                    <a:lumMod val="95000"/>
                    <a:lumOff val="5000"/>
                  </a:srgbClr>
                </a:solidFill>
                <a:latin typeface="Arial" charset="0"/>
              </a:rPr>
              <a:t> </a:t>
            </a:r>
            <a:r>
              <a:rPr lang="de-DE" sz="1600" dirty="0" err="1">
                <a:solidFill>
                  <a:srgbClr val="000000">
                    <a:lumMod val="95000"/>
                    <a:lumOff val="5000"/>
                  </a:srgbClr>
                </a:solidFill>
                <a:latin typeface="Arial" charset="0"/>
              </a:rPr>
              <a:t>involves</a:t>
            </a:r>
            <a:r>
              <a:rPr lang="de-DE" sz="1600" dirty="0">
                <a:solidFill>
                  <a:srgbClr val="000000">
                    <a:lumMod val="95000"/>
                    <a:lumOff val="5000"/>
                  </a:srgbClr>
                </a:solidFill>
                <a:latin typeface="Arial" charset="0"/>
              </a:rPr>
              <a:t>:</a:t>
            </a:r>
          </a:p>
          <a:p>
            <a:pPr marL="814388" lvl="1" indent="-357188" eaLnBrk="1" hangingPunct="1">
              <a:lnSpc>
                <a:spcPct val="105000"/>
              </a:lnSpc>
              <a:spcBef>
                <a:spcPts val="600"/>
              </a:spcBef>
              <a:buClr>
                <a:srgbClr val="D20132"/>
              </a:buClr>
              <a:buSzPct val="100000"/>
              <a:buFont typeface="Arial" panose="020B0604020202020204" pitchFamily="34" charset="0"/>
              <a:buChar char="•"/>
              <a:defRPr/>
            </a:pPr>
            <a:r>
              <a:rPr lang="de-DE" sz="1600" dirty="0">
                <a:solidFill>
                  <a:srgbClr val="000000">
                    <a:lumMod val="95000"/>
                    <a:lumOff val="5000"/>
                  </a:srgbClr>
                </a:solidFill>
                <a:latin typeface="Arial" charset="0"/>
              </a:rPr>
              <a:t>Large </a:t>
            </a:r>
            <a:r>
              <a:rPr lang="de-DE" sz="1600" dirty="0" err="1">
                <a:solidFill>
                  <a:srgbClr val="000000">
                    <a:lumMod val="95000"/>
                    <a:lumOff val="5000"/>
                  </a:srgbClr>
                </a:solidFill>
                <a:latin typeface="Arial" charset="0"/>
              </a:rPr>
              <a:t>amount</a:t>
            </a:r>
            <a:r>
              <a:rPr lang="de-DE" sz="1600" dirty="0">
                <a:solidFill>
                  <a:srgbClr val="000000">
                    <a:lumMod val="95000"/>
                    <a:lumOff val="5000"/>
                  </a:srgbClr>
                </a:solidFill>
                <a:latin typeface="Arial" charset="0"/>
              </a:rPr>
              <a:t> </a:t>
            </a:r>
            <a:r>
              <a:rPr lang="de-DE" sz="1600" dirty="0" err="1">
                <a:solidFill>
                  <a:srgbClr val="000000">
                    <a:lumMod val="95000"/>
                    <a:lumOff val="5000"/>
                  </a:srgbClr>
                </a:solidFill>
                <a:latin typeface="Arial" charset="0"/>
              </a:rPr>
              <a:t>of</a:t>
            </a:r>
            <a:r>
              <a:rPr lang="de-DE" sz="1600" dirty="0">
                <a:solidFill>
                  <a:srgbClr val="000000">
                    <a:lumMod val="95000"/>
                    <a:lumOff val="5000"/>
                  </a:srgbClr>
                </a:solidFill>
                <a:latin typeface="Arial" charset="0"/>
              </a:rPr>
              <a:t> </a:t>
            </a:r>
            <a:r>
              <a:rPr lang="de-DE" sz="1600" dirty="0" err="1">
                <a:solidFill>
                  <a:srgbClr val="000000">
                    <a:lumMod val="95000"/>
                    <a:lumOff val="5000"/>
                  </a:srgbClr>
                </a:solidFill>
                <a:latin typeface="Arial" charset="0"/>
              </a:rPr>
              <a:t>unknown</a:t>
            </a:r>
            <a:r>
              <a:rPr lang="de-DE" sz="1600" dirty="0">
                <a:solidFill>
                  <a:srgbClr val="000000">
                    <a:lumMod val="95000"/>
                    <a:lumOff val="5000"/>
                  </a:srgbClr>
                </a:solidFill>
                <a:latin typeface="Arial" charset="0"/>
              </a:rPr>
              <a:t> </a:t>
            </a:r>
            <a:r>
              <a:rPr lang="de-DE" sz="1600" dirty="0" err="1">
                <a:solidFill>
                  <a:srgbClr val="000000">
                    <a:lumMod val="95000"/>
                    <a:lumOff val="5000"/>
                  </a:srgbClr>
                </a:solidFill>
                <a:latin typeface="Arial" charset="0"/>
              </a:rPr>
              <a:t>solutions</a:t>
            </a:r>
            <a:endParaRPr lang="de-DE" sz="1600" dirty="0">
              <a:solidFill>
                <a:srgbClr val="000000">
                  <a:lumMod val="95000"/>
                  <a:lumOff val="5000"/>
                </a:srgbClr>
              </a:solidFill>
              <a:latin typeface="Arial" charset="0"/>
            </a:endParaRPr>
          </a:p>
          <a:p>
            <a:pPr marL="814388" lvl="1" indent="-357188" eaLnBrk="1" hangingPunct="1">
              <a:lnSpc>
                <a:spcPct val="105000"/>
              </a:lnSpc>
              <a:spcBef>
                <a:spcPts val="600"/>
              </a:spcBef>
              <a:buClr>
                <a:srgbClr val="D20132"/>
              </a:buClr>
              <a:buSzPct val="100000"/>
              <a:buFont typeface="Arial" panose="020B0604020202020204" pitchFamily="34" charset="0"/>
              <a:buChar char="•"/>
              <a:defRPr/>
            </a:pPr>
            <a:r>
              <a:rPr lang="de-DE" sz="1600" dirty="0">
                <a:solidFill>
                  <a:srgbClr val="000000">
                    <a:lumMod val="95000"/>
                    <a:lumOff val="5000"/>
                  </a:srgbClr>
                </a:solidFill>
                <a:latin typeface="Arial" charset="0"/>
              </a:rPr>
              <a:t>Lack </a:t>
            </a:r>
            <a:r>
              <a:rPr lang="de-DE" sz="1600" dirty="0" err="1">
                <a:solidFill>
                  <a:srgbClr val="000000">
                    <a:lumMod val="95000"/>
                    <a:lumOff val="5000"/>
                  </a:srgbClr>
                </a:solidFill>
                <a:latin typeface="Arial" charset="0"/>
              </a:rPr>
              <a:t>of</a:t>
            </a:r>
            <a:r>
              <a:rPr lang="de-DE" sz="1600" dirty="0">
                <a:solidFill>
                  <a:srgbClr val="000000">
                    <a:lumMod val="95000"/>
                    <a:lumOff val="5000"/>
                  </a:srgbClr>
                </a:solidFill>
                <a:latin typeface="Arial" charset="0"/>
              </a:rPr>
              <a:t> „</a:t>
            </a:r>
            <a:r>
              <a:rPr lang="de-DE" sz="1600" dirty="0" err="1">
                <a:solidFill>
                  <a:srgbClr val="000000">
                    <a:lumMod val="95000"/>
                    <a:lumOff val="5000"/>
                  </a:srgbClr>
                </a:solidFill>
                <a:latin typeface="Arial" charset="0"/>
              </a:rPr>
              <a:t>proof-of-concept</a:t>
            </a:r>
            <a:r>
              <a:rPr lang="de-DE" sz="1600" dirty="0">
                <a:solidFill>
                  <a:srgbClr val="000000">
                    <a:lumMod val="95000"/>
                    <a:lumOff val="5000"/>
                  </a:srgbClr>
                </a:solidFill>
                <a:latin typeface="Arial" charset="0"/>
              </a:rPr>
              <a:t>“</a:t>
            </a:r>
          </a:p>
          <a:p>
            <a:pPr marL="357188" indent="-357188" eaLnBrk="1" hangingPunct="1">
              <a:lnSpc>
                <a:spcPct val="105000"/>
              </a:lnSpc>
              <a:spcBef>
                <a:spcPts val="600"/>
              </a:spcBef>
              <a:buClr>
                <a:srgbClr val="D20132"/>
              </a:buClr>
              <a:buSzPct val="100000"/>
              <a:buFont typeface="Webdings" pitchFamily="18"/>
              <a:buChar char=""/>
              <a:defRPr/>
            </a:pPr>
            <a:r>
              <a:rPr lang="de-DE" sz="1600" dirty="0" err="1">
                <a:solidFill>
                  <a:srgbClr val="000000">
                    <a:lumMod val="95000"/>
                    <a:lumOff val="5000"/>
                  </a:srgbClr>
                </a:solidFill>
                <a:latin typeface="Arial" charset="0"/>
              </a:rPr>
              <a:t>Extending</a:t>
            </a:r>
            <a:r>
              <a:rPr lang="de-DE" sz="1600" dirty="0">
                <a:solidFill>
                  <a:srgbClr val="000000">
                    <a:lumMod val="95000"/>
                    <a:lumOff val="5000"/>
                  </a:srgbClr>
                </a:solidFill>
                <a:latin typeface="Arial" charset="0"/>
              </a:rPr>
              <a:t> </a:t>
            </a:r>
            <a:r>
              <a:rPr lang="de-DE" sz="1600" dirty="0" err="1">
                <a:solidFill>
                  <a:srgbClr val="000000">
                    <a:lumMod val="95000"/>
                    <a:lumOff val="5000"/>
                  </a:srgbClr>
                </a:solidFill>
                <a:latin typeface="Arial" charset="0"/>
              </a:rPr>
              <a:t>the</a:t>
            </a:r>
            <a:r>
              <a:rPr lang="de-DE" sz="1600" dirty="0">
                <a:solidFill>
                  <a:srgbClr val="000000">
                    <a:lumMod val="95000"/>
                    <a:lumOff val="5000"/>
                  </a:srgbClr>
                </a:solidFill>
                <a:latin typeface="Arial" charset="0"/>
              </a:rPr>
              <a:t> V-Model </a:t>
            </a:r>
            <a:r>
              <a:rPr lang="de-DE" sz="1600" dirty="0" err="1">
                <a:solidFill>
                  <a:srgbClr val="000000">
                    <a:lumMod val="95000"/>
                    <a:lumOff val="5000"/>
                  </a:srgbClr>
                </a:solidFill>
                <a:latin typeface="Arial" charset="0"/>
              </a:rPr>
              <a:t>allows</a:t>
            </a:r>
            <a:r>
              <a:rPr lang="de-DE" sz="1600" dirty="0">
                <a:solidFill>
                  <a:srgbClr val="000000">
                    <a:lumMod val="95000"/>
                    <a:lumOff val="5000"/>
                  </a:srgbClr>
                </a:solidFill>
                <a:latin typeface="Arial" charset="0"/>
              </a:rPr>
              <a:t> </a:t>
            </a:r>
            <a:r>
              <a:rPr lang="de-DE" sz="1600" dirty="0" err="1">
                <a:solidFill>
                  <a:srgbClr val="000000">
                    <a:lumMod val="95000"/>
                    <a:lumOff val="5000"/>
                  </a:srgbClr>
                </a:solidFill>
                <a:latin typeface="Arial" charset="0"/>
              </a:rPr>
              <a:t>to</a:t>
            </a:r>
            <a:r>
              <a:rPr lang="de-DE" sz="1600" dirty="0">
                <a:solidFill>
                  <a:srgbClr val="000000">
                    <a:lumMod val="95000"/>
                    <a:lumOff val="5000"/>
                  </a:srgbClr>
                </a:solidFill>
                <a:latin typeface="Arial" charset="0"/>
              </a:rPr>
              <a:t> manage </a:t>
            </a:r>
            <a:r>
              <a:rPr lang="de-DE" sz="1600" dirty="0" err="1">
                <a:solidFill>
                  <a:srgbClr val="000000">
                    <a:lumMod val="95000"/>
                    <a:lumOff val="5000"/>
                  </a:srgbClr>
                </a:solidFill>
                <a:latin typeface="Arial" charset="0"/>
              </a:rPr>
              <a:t>related</a:t>
            </a:r>
            <a:r>
              <a:rPr lang="de-DE" sz="1600" dirty="0">
                <a:solidFill>
                  <a:srgbClr val="000000">
                    <a:lumMod val="95000"/>
                    <a:lumOff val="5000"/>
                  </a:srgbClr>
                </a:solidFill>
                <a:latin typeface="Arial" charset="0"/>
              </a:rPr>
              <a:t> </a:t>
            </a:r>
            <a:r>
              <a:rPr lang="de-DE" sz="1600" dirty="0" err="1">
                <a:solidFill>
                  <a:srgbClr val="000000">
                    <a:lumMod val="95000"/>
                    <a:lumOff val="5000"/>
                  </a:srgbClr>
                </a:solidFill>
                <a:latin typeface="Arial" charset="0"/>
              </a:rPr>
              <a:t>uncertainties</a:t>
            </a:r>
            <a:endParaRPr lang="de-DE" sz="1600" dirty="0">
              <a:solidFill>
                <a:srgbClr val="000000">
                  <a:lumMod val="95000"/>
                  <a:lumOff val="5000"/>
                </a:srgbClr>
              </a:solidFill>
              <a:latin typeface="Arial" charset="0"/>
            </a:endParaRPr>
          </a:p>
          <a:p>
            <a:pPr marL="357188" indent="-357188" eaLnBrk="1" hangingPunct="1">
              <a:lnSpc>
                <a:spcPct val="105000"/>
              </a:lnSpc>
              <a:spcBef>
                <a:spcPts val="600"/>
              </a:spcBef>
              <a:buClr>
                <a:srgbClr val="D20132"/>
              </a:buClr>
              <a:buSzPct val="100000"/>
              <a:buFont typeface="Webdings" pitchFamily="18"/>
              <a:buChar char=""/>
              <a:defRPr/>
            </a:pPr>
            <a:r>
              <a:rPr lang="de-DE" sz="1600" dirty="0">
                <a:solidFill>
                  <a:srgbClr val="000000">
                    <a:lumMod val="95000"/>
                    <a:lumOff val="5000"/>
                  </a:srgbClr>
                </a:solidFill>
                <a:latin typeface="Arial" charset="0"/>
              </a:rPr>
              <a:t>„</a:t>
            </a:r>
            <a:r>
              <a:rPr lang="de-DE" sz="1600" dirty="0" err="1">
                <a:solidFill>
                  <a:srgbClr val="000000">
                    <a:lumMod val="95000"/>
                    <a:lumOff val="5000"/>
                  </a:srgbClr>
                </a:solidFill>
                <a:latin typeface="Arial" charset="0"/>
              </a:rPr>
              <a:t>Hyper</a:t>
            </a:r>
            <a:r>
              <a:rPr lang="de-DE" sz="1600" dirty="0">
                <a:solidFill>
                  <a:srgbClr val="000000">
                    <a:lumMod val="95000"/>
                    <a:lumOff val="5000"/>
                  </a:srgbClr>
                </a:solidFill>
                <a:latin typeface="Arial" charset="0"/>
              </a:rPr>
              <a:t> Space Exploration“ </a:t>
            </a:r>
            <a:r>
              <a:rPr lang="de-DE" sz="1600" dirty="0" err="1">
                <a:solidFill>
                  <a:srgbClr val="000000">
                    <a:lumMod val="95000"/>
                    <a:lumOff val="5000"/>
                  </a:srgbClr>
                </a:solidFill>
                <a:latin typeface="Arial" charset="0"/>
              </a:rPr>
              <a:t>is</a:t>
            </a:r>
            <a:r>
              <a:rPr lang="de-DE" sz="1600" dirty="0">
                <a:solidFill>
                  <a:srgbClr val="000000">
                    <a:lumMod val="95000"/>
                    <a:lumOff val="5000"/>
                  </a:srgbClr>
                </a:solidFill>
                <a:latin typeface="Arial" charset="0"/>
              </a:rPr>
              <a:t> a multi-</a:t>
            </a:r>
            <a:r>
              <a:rPr lang="de-DE" sz="1600" dirty="0" err="1">
                <a:solidFill>
                  <a:srgbClr val="000000">
                    <a:lumMod val="95000"/>
                    <a:lumOff val="5000"/>
                  </a:srgbClr>
                </a:solidFill>
                <a:latin typeface="Arial" charset="0"/>
              </a:rPr>
              <a:t>criterial</a:t>
            </a:r>
            <a:r>
              <a:rPr lang="de-DE" sz="1600">
                <a:solidFill>
                  <a:srgbClr val="000000">
                    <a:lumMod val="95000"/>
                    <a:lumOff val="5000"/>
                  </a:srgbClr>
                </a:solidFill>
                <a:latin typeface="Arial" charset="0"/>
              </a:rPr>
              <a:t> trade-off-analysis </a:t>
            </a:r>
            <a:r>
              <a:rPr lang="de-DE" sz="1600" dirty="0" err="1">
                <a:solidFill>
                  <a:srgbClr val="000000">
                    <a:lumMod val="95000"/>
                    <a:lumOff val="5000"/>
                  </a:srgbClr>
                </a:solidFill>
                <a:latin typeface="Arial" charset="0"/>
              </a:rPr>
              <a:t>making</a:t>
            </a:r>
            <a:r>
              <a:rPr lang="de-DE" sz="1600" dirty="0">
                <a:solidFill>
                  <a:srgbClr val="000000">
                    <a:lumMod val="95000"/>
                    <a:lumOff val="5000"/>
                  </a:srgbClr>
                </a:solidFill>
                <a:latin typeface="Arial" charset="0"/>
              </a:rPr>
              <a:t> </a:t>
            </a:r>
            <a:r>
              <a:rPr lang="de-DE" sz="1600" dirty="0" err="1">
                <a:solidFill>
                  <a:srgbClr val="000000">
                    <a:lumMod val="95000"/>
                    <a:lumOff val="5000"/>
                  </a:srgbClr>
                </a:solidFill>
                <a:latin typeface="Arial" charset="0"/>
              </a:rPr>
              <a:t>use</a:t>
            </a:r>
            <a:r>
              <a:rPr lang="de-DE" sz="1600" dirty="0">
                <a:solidFill>
                  <a:srgbClr val="000000">
                    <a:lumMod val="95000"/>
                    <a:lumOff val="5000"/>
                  </a:srgbClr>
                </a:solidFill>
                <a:latin typeface="Arial" charset="0"/>
              </a:rPr>
              <a:t> </a:t>
            </a:r>
            <a:r>
              <a:rPr lang="de-DE" sz="1600" dirty="0" err="1">
                <a:solidFill>
                  <a:srgbClr val="000000">
                    <a:lumMod val="95000"/>
                    <a:lumOff val="5000"/>
                  </a:srgbClr>
                </a:solidFill>
                <a:latin typeface="Arial" charset="0"/>
              </a:rPr>
              <a:t>of</a:t>
            </a:r>
            <a:r>
              <a:rPr lang="de-DE" sz="1600" dirty="0">
                <a:solidFill>
                  <a:srgbClr val="000000">
                    <a:lumMod val="95000"/>
                    <a:lumOff val="5000"/>
                  </a:srgbClr>
                </a:solidFill>
                <a:latin typeface="Arial" charset="0"/>
              </a:rPr>
              <a:t>:</a:t>
            </a:r>
          </a:p>
          <a:p>
            <a:pPr marL="814388" lvl="1" indent="-357188" eaLnBrk="1" hangingPunct="1">
              <a:lnSpc>
                <a:spcPct val="105000"/>
              </a:lnSpc>
              <a:spcBef>
                <a:spcPts val="600"/>
              </a:spcBef>
              <a:buClr>
                <a:srgbClr val="D20132"/>
              </a:buClr>
              <a:buSzPct val="100000"/>
              <a:buFont typeface="Arial" panose="020B0604020202020204" pitchFamily="34" charset="0"/>
              <a:buChar char="•"/>
              <a:defRPr/>
            </a:pPr>
            <a:r>
              <a:rPr lang="de-DE" sz="1600" dirty="0">
                <a:solidFill>
                  <a:srgbClr val="000000">
                    <a:lumMod val="95000"/>
                    <a:lumOff val="5000"/>
                  </a:srgbClr>
                </a:solidFill>
                <a:latin typeface="Arial" charset="0"/>
              </a:rPr>
              <a:t>Design </a:t>
            </a:r>
            <a:r>
              <a:rPr lang="de-DE" sz="1600" dirty="0" err="1">
                <a:solidFill>
                  <a:srgbClr val="000000">
                    <a:lumMod val="95000"/>
                    <a:lumOff val="5000"/>
                  </a:srgbClr>
                </a:solidFill>
                <a:latin typeface="Arial" charset="0"/>
              </a:rPr>
              <a:t>of</a:t>
            </a:r>
            <a:r>
              <a:rPr lang="de-DE" sz="1600" dirty="0">
                <a:solidFill>
                  <a:srgbClr val="000000">
                    <a:lumMod val="95000"/>
                    <a:lumOff val="5000"/>
                  </a:srgbClr>
                </a:solidFill>
                <a:latin typeface="Arial" charset="0"/>
              </a:rPr>
              <a:t> (</a:t>
            </a:r>
            <a:r>
              <a:rPr lang="de-DE" sz="1600" dirty="0" err="1">
                <a:solidFill>
                  <a:srgbClr val="000000">
                    <a:lumMod val="95000"/>
                    <a:lumOff val="5000"/>
                  </a:srgbClr>
                </a:solidFill>
                <a:latin typeface="Arial" charset="0"/>
              </a:rPr>
              <a:t>virtual</a:t>
            </a:r>
            <a:r>
              <a:rPr lang="de-DE" sz="1600" dirty="0">
                <a:solidFill>
                  <a:srgbClr val="000000">
                    <a:lumMod val="95000"/>
                    <a:lumOff val="5000"/>
                  </a:srgbClr>
                </a:solidFill>
                <a:latin typeface="Arial" charset="0"/>
              </a:rPr>
              <a:t>) </a:t>
            </a:r>
            <a:r>
              <a:rPr lang="de-DE" sz="1600" dirty="0" err="1">
                <a:solidFill>
                  <a:srgbClr val="000000">
                    <a:lumMod val="95000"/>
                    <a:lumOff val="5000"/>
                  </a:srgbClr>
                </a:solidFill>
                <a:latin typeface="Arial" charset="0"/>
              </a:rPr>
              <a:t>experiment</a:t>
            </a:r>
            <a:endParaRPr lang="de-DE" sz="1600" dirty="0">
              <a:solidFill>
                <a:srgbClr val="000000">
                  <a:lumMod val="95000"/>
                  <a:lumOff val="5000"/>
                </a:srgbClr>
              </a:solidFill>
              <a:latin typeface="Arial" charset="0"/>
            </a:endParaRPr>
          </a:p>
          <a:p>
            <a:pPr marL="814388" lvl="1" indent="-357188" eaLnBrk="1" hangingPunct="1">
              <a:lnSpc>
                <a:spcPct val="105000"/>
              </a:lnSpc>
              <a:spcBef>
                <a:spcPts val="600"/>
              </a:spcBef>
              <a:buClr>
                <a:srgbClr val="D20132"/>
              </a:buClr>
              <a:buSzPct val="100000"/>
              <a:buFont typeface="Arial" panose="020B0604020202020204" pitchFamily="34" charset="0"/>
              <a:buChar char="•"/>
              <a:defRPr/>
            </a:pPr>
            <a:r>
              <a:rPr lang="de-DE" sz="1600" dirty="0">
                <a:solidFill>
                  <a:srgbClr val="000000">
                    <a:lumMod val="95000"/>
                    <a:lumOff val="5000"/>
                  </a:srgbClr>
                </a:solidFill>
                <a:latin typeface="Arial" charset="0"/>
              </a:rPr>
              <a:t>Surrogate </a:t>
            </a:r>
            <a:r>
              <a:rPr lang="de-DE" sz="1600" dirty="0" err="1">
                <a:solidFill>
                  <a:srgbClr val="000000">
                    <a:lumMod val="95000"/>
                    <a:lumOff val="5000"/>
                  </a:srgbClr>
                </a:solidFill>
                <a:latin typeface="Arial" charset="0"/>
              </a:rPr>
              <a:t>modelling</a:t>
            </a:r>
            <a:endParaRPr lang="de-DE" sz="1600" dirty="0">
              <a:solidFill>
                <a:srgbClr val="000000">
                  <a:lumMod val="95000"/>
                  <a:lumOff val="5000"/>
                </a:srgbClr>
              </a:solidFill>
              <a:latin typeface="Arial" charset="0"/>
            </a:endParaRPr>
          </a:p>
          <a:p>
            <a:pPr marL="814388" lvl="1" indent="-357188" eaLnBrk="1" hangingPunct="1">
              <a:lnSpc>
                <a:spcPct val="105000"/>
              </a:lnSpc>
              <a:spcBef>
                <a:spcPts val="600"/>
              </a:spcBef>
              <a:buClr>
                <a:srgbClr val="D20132"/>
              </a:buClr>
              <a:buSzPct val="100000"/>
              <a:buFont typeface="Arial" panose="020B0604020202020204" pitchFamily="34" charset="0"/>
              <a:buChar char="•"/>
              <a:defRPr/>
            </a:pPr>
            <a:r>
              <a:rPr lang="de-DE" sz="1600" dirty="0">
                <a:solidFill>
                  <a:srgbClr val="000000">
                    <a:lumMod val="95000"/>
                    <a:lumOff val="5000"/>
                  </a:srgbClr>
                </a:solidFill>
                <a:latin typeface="Arial" charset="0"/>
              </a:rPr>
              <a:t>Model-</a:t>
            </a:r>
            <a:r>
              <a:rPr lang="de-DE" sz="1600" dirty="0" err="1">
                <a:solidFill>
                  <a:srgbClr val="000000">
                    <a:lumMod val="95000"/>
                    <a:lumOff val="5000"/>
                  </a:srgbClr>
                </a:solidFill>
                <a:latin typeface="Arial" charset="0"/>
              </a:rPr>
              <a:t>driven</a:t>
            </a:r>
            <a:r>
              <a:rPr lang="de-DE" sz="1600" dirty="0">
                <a:solidFill>
                  <a:srgbClr val="000000">
                    <a:lumMod val="95000"/>
                    <a:lumOff val="5000"/>
                  </a:srgbClr>
                </a:solidFill>
                <a:latin typeface="Arial" charset="0"/>
              </a:rPr>
              <a:t> </a:t>
            </a:r>
            <a:r>
              <a:rPr lang="de-DE" sz="1600" dirty="0" err="1">
                <a:solidFill>
                  <a:srgbClr val="000000">
                    <a:lumMod val="95000"/>
                    <a:lumOff val="5000"/>
                  </a:srgbClr>
                </a:solidFill>
                <a:latin typeface="Arial" charset="0"/>
              </a:rPr>
              <a:t>system</a:t>
            </a:r>
            <a:r>
              <a:rPr lang="de-DE" sz="1600" dirty="0">
                <a:solidFill>
                  <a:srgbClr val="000000">
                    <a:lumMod val="95000"/>
                    <a:lumOff val="5000"/>
                  </a:srgbClr>
                </a:solidFill>
                <a:latin typeface="Arial" charset="0"/>
              </a:rPr>
              <a:t> </a:t>
            </a:r>
            <a:r>
              <a:rPr lang="de-DE" sz="1600" dirty="0" err="1">
                <a:solidFill>
                  <a:srgbClr val="000000">
                    <a:lumMod val="95000"/>
                    <a:lumOff val="5000"/>
                  </a:srgbClr>
                </a:solidFill>
                <a:latin typeface="Arial" charset="0"/>
              </a:rPr>
              <a:t>optimization</a:t>
            </a:r>
            <a:endParaRPr lang="de-DE" sz="1600" dirty="0">
              <a:solidFill>
                <a:srgbClr val="000000">
                  <a:lumMod val="95000"/>
                  <a:lumOff val="5000"/>
                </a:srgbClr>
              </a:solidFill>
              <a:latin typeface="Arial" charset="0"/>
            </a:endParaRPr>
          </a:p>
          <a:p>
            <a:pPr marL="357188" indent="-357188" eaLnBrk="1" hangingPunct="1">
              <a:lnSpc>
                <a:spcPct val="105000"/>
              </a:lnSpc>
              <a:spcBef>
                <a:spcPts val="600"/>
              </a:spcBef>
              <a:buClr>
                <a:srgbClr val="D20132"/>
              </a:buClr>
              <a:buSzPct val="100000"/>
              <a:buFont typeface="Webdings" pitchFamily="18"/>
              <a:buChar char=""/>
              <a:defRPr/>
            </a:pPr>
            <a:r>
              <a:rPr lang="de-DE" sz="1600" dirty="0" err="1">
                <a:solidFill>
                  <a:srgbClr val="000000">
                    <a:lumMod val="95000"/>
                    <a:lumOff val="5000"/>
                  </a:srgbClr>
                </a:solidFill>
                <a:latin typeface="Arial" charset="0"/>
              </a:rPr>
              <a:t>Our</a:t>
            </a:r>
            <a:r>
              <a:rPr lang="de-DE" sz="1600" dirty="0">
                <a:solidFill>
                  <a:srgbClr val="000000">
                    <a:lumMod val="95000"/>
                    <a:lumOff val="5000"/>
                  </a:srgbClr>
                </a:solidFill>
                <a:latin typeface="Arial" charset="0"/>
              </a:rPr>
              <a:t> </a:t>
            </a:r>
            <a:r>
              <a:rPr lang="de-DE" sz="1600" dirty="0" err="1">
                <a:solidFill>
                  <a:srgbClr val="000000">
                    <a:lumMod val="95000"/>
                    <a:lumOff val="5000"/>
                  </a:srgbClr>
                </a:solidFill>
                <a:latin typeface="Arial" charset="0"/>
              </a:rPr>
              <a:t>applications</a:t>
            </a:r>
            <a:r>
              <a:rPr lang="de-DE" sz="1600" dirty="0">
                <a:solidFill>
                  <a:srgbClr val="000000">
                    <a:lumMod val="95000"/>
                    <a:lumOff val="5000"/>
                  </a:srgbClr>
                </a:solidFill>
                <a:latin typeface="Arial" charset="0"/>
              </a:rPr>
              <a:t>:</a:t>
            </a:r>
          </a:p>
          <a:p>
            <a:pPr marL="814388" lvl="1" indent="-357188" eaLnBrk="1" hangingPunct="1">
              <a:lnSpc>
                <a:spcPct val="105000"/>
              </a:lnSpc>
              <a:spcBef>
                <a:spcPts val="600"/>
              </a:spcBef>
              <a:buClr>
                <a:srgbClr val="D20132"/>
              </a:buClr>
              <a:buSzPct val="100000"/>
              <a:buFont typeface="Arial" panose="020B0604020202020204" pitchFamily="34" charset="0"/>
              <a:buChar char="•"/>
              <a:defRPr/>
            </a:pPr>
            <a:r>
              <a:rPr lang="de-DE" sz="1600" dirty="0" err="1">
                <a:solidFill>
                  <a:srgbClr val="000000">
                    <a:lumMod val="95000"/>
                    <a:lumOff val="5000"/>
                  </a:srgbClr>
                </a:solidFill>
                <a:latin typeface="Arial" charset="0"/>
              </a:rPr>
              <a:t>Sustainable</a:t>
            </a:r>
            <a:r>
              <a:rPr lang="de-DE" sz="1600" dirty="0">
                <a:solidFill>
                  <a:srgbClr val="000000">
                    <a:lumMod val="95000"/>
                    <a:lumOff val="5000"/>
                  </a:srgbClr>
                </a:solidFill>
                <a:latin typeface="Arial" charset="0"/>
              </a:rPr>
              <a:t> </a:t>
            </a:r>
            <a:r>
              <a:rPr lang="de-DE" sz="1600" dirty="0" err="1">
                <a:solidFill>
                  <a:srgbClr val="000000">
                    <a:lumMod val="95000"/>
                    <a:lumOff val="5000"/>
                  </a:srgbClr>
                </a:solidFill>
                <a:latin typeface="Arial" charset="0"/>
              </a:rPr>
              <a:t>energy</a:t>
            </a:r>
            <a:r>
              <a:rPr lang="de-DE" sz="1600" dirty="0">
                <a:solidFill>
                  <a:srgbClr val="000000">
                    <a:lumMod val="95000"/>
                    <a:lumOff val="5000"/>
                  </a:srgbClr>
                </a:solidFill>
                <a:latin typeface="Arial" charset="0"/>
              </a:rPr>
              <a:t> </a:t>
            </a:r>
            <a:r>
              <a:rPr lang="de-DE" sz="1600" dirty="0" err="1">
                <a:solidFill>
                  <a:srgbClr val="000000">
                    <a:lumMod val="95000"/>
                    <a:lumOff val="5000"/>
                  </a:srgbClr>
                </a:solidFill>
                <a:latin typeface="Arial" charset="0"/>
              </a:rPr>
              <a:t>systems</a:t>
            </a:r>
            <a:endParaRPr lang="de-DE" sz="1600" dirty="0">
              <a:solidFill>
                <a:srgbClr val="000000">
                  <a:lumMod val="95000"/>
                  <a:lumOff val="5000"/>
                </a:srgbClr>
              </a:solidFill>
              <a:latin typeface="Arial" charset="0"/>
            </a:endParaRPr>
          </a:p>
          <a:p>
            <a:pPr marL="814388" lvl="1" indent="-357188" eaLnBrk="1" hangingPunct="1">
              <a:lnSpc>
                <a:spcPct val="105000"/>
              </a:lnSpc>
              <a:spcBef>
                <a:spcPts val="600"/>
              </a:spcBef>
              <a:buClr>
                <a:srgbClr val="D20132"/>
              </a:buClr>
              <a:buSzPct val="100000"/>
              <a:buFont typeface="Arial" panose="020B0604020202020204" pitchFamily="34" charset="0"/>
              <a:buChar char="•"/>
              <a:defRPr/>
            </a:pPr>
            <a:r>
              <a:rPr lang="de-DE" sz="1600" dirty="0">
                <a:solidFill>
                  <a:srgbClr val="000000">
                    <a:lumMod val="95000"/>
                    <a:lumOff val="5000"/>
                  </a:srgbClr>
                </a:solidFill>
                <a:latin typeface="Arial" charset="0"/>
              </a:rPr>
              <a:t>Automotive top-level design (FEVs)</a:t>
            </a:r>
          </a:p>
          <a:p>
            <a:pPr marL="814388" lvl="1" indent="-357188" eaLnBrk="1" hangingPunct="1">
              <a:lnSpc>
                <a:spcPct val="105000"/>
              </a:lnSpc>
              <a:spcBef>
                <a:spcPts val="600"/>
              </a:spcBef>
              <a:buClr>
                <a:srgbClr val="D20132"/>
              </a:buClr>
              <a:buSzPct val="100000"/>
              <a:buFont typeface="Arial" panose="020B0604020202020204" pitchFamily="34" charset="0"/>
              <a:buChar char="•"/>
              <a:defRPr/>
            </a:pPr>
            <a:r>
              <a:rPr lang="de-DE" sz="1600" dirty="0" err="1">
                <a:solidFill>
                  <a:srgbClr val="000000">
                    <a:lumMod val="95000"/>
                    <a:lumOff val="5000"/>
                  </a:srgbClr>
                </a:solidFill>
                <a:latin typeface="Arial" charset="0"/>
              </a:rPr>
              <a:t>Complex</a:t>
            </a:r>
            <a:r>
              <a:rPr lang="de-DE" sz="1600" dirty="0">
                <a:solidFill>
                  <a:srgbClr val="000000">
                    <a:lumMod val="95000"/>
                    <a:lumOff val="5000"/>
                  </a:srgbClr>
                </a:solidFill>
                <a:latin typeface="Arial" charset="0"/>
              </a:rPr>
              <a:t> </a:t>
            </a:r>
            <a:r>
              <a:rPr lang="de-DE" sz="1600" dirty="0" err="1">
                <a:solidFill>
                  <a:srgbClr val="000000">
                    <a:lumMod val="95000"/>
                    <a:lumOff val="5000"/>
                  </a:srgbClr>
                </a:solidFill>
                <a:latin typeface="Arial" charset="0"/>
              </a:rPr>
              <a:t>Controler</a:t>
            </a:r>
            <a:r>
              <a:rPr lang="de-DE" sz="1600" dirty="0">
                <a:solidFill>
                  <a:srgbClr val="000000">
                    <a:lumMod val="95000"/>
                    <a:lumOff val="5000"/>
                  </a:srgbClr>
                </a:solidFill>
                <a:latin typeface="Arial" charset="0"/>
              </a:rPr>
              <a:t> Design</a:t>
            </a:r>
          </a:p>
        </p:txBody>
      </p:sp>
      <p:sp>
        <p:nvSpPr>
          <p:cNvPr id="22535" name="Datumsplatzhalter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C0B89FDC-3278-49B0-A734-98F66F32739B}" type="datetime1">
              <a:rPr lang="de-DE" altLang="de-DE" sz="1200" smtClean="0">
                <a:solidFill>
                  <a:srgbClr val="000000"/>
                </a:solidFill>
              </a:rPr>
              <a:pPr>
                <a:spcBef>
                  <a:spcPct val="0"/>
                </a:spcBef>
                <a:buClrTx/>
                <a:buFontTx/>
                <a:buNone/>
              </a:pPr>
              <a:t>29.03.2018</a:t>
            </a:fld>
            <a:endParaRPr lang="de-DE" altLang="de-DE" sz="1200" smtClean="0">
              <a:solidFill>
                <a:srgbClr val="000000"/>
              </a:solidFill>
            </a:endParaRPr>
          </a:p>
        </p:txBody>
      </p:sp>
      <p:sp>
        <p:nvSpPr>
          <p:cNvPr id="22536" name="Foliennummernplatzhalter 5"/>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66D299FD-C12E-4F37-B7A5-9E42F1C3D70F}" type="slidenum">
              <a:rPr lang="de-DE" altLang="de-DE" sz="1200" smtClean="0">
                <a:solidFill>
                  <a:srgbClr val="000000"/>
                </a:solidFill>
              </a:rPr>
              <a:pPr>
                <a:spcBef>
                  <a:spcPct val="0"/>
                </a:spcBef>
                <a:buClrTx/>
                <a:buFontTx/>
                <a:buNone/>
              </a:pPr>
              <a:t>12</a:t>
            </a:fld>
            <a:endParaRPr lang="de-DE" altLang="de-DE" sz="1200" smtClean="0">
              <a:solidFill>
                <a:srgbClr val="000000"/>
              </a:solidFill>
            </a:endParaRPr>
          </a:p>
        </p:txBody>
      </p:sp>
      <p:pic>
        <p:nvPicPr>
          <p:cNvPr id="22537" name="Grafik 20"/>
          <p:cNvPicPr>
            <a:picLocks noChangeAspect="1"/>
          </p:cNvPicPr>
          <p:nvPr/>
        </p:nvPicPr>
        <p:blipFill>
          <a:blip r:embed="rId3">
            <a:extLst>
              <a:ext uri="{28A0092B-C50C-407E-A947-70E740481C1C}">
                <a14:useLocalDpi xmlns:a14="http://schemas.microsoft.com/office/drawing/2010/main" val="0"/>
              </a:ext>
            </a:extLst>
          </a:blip>
          <a:srcRect r="1894"/>
          <a:stretch>
            <a:fillRect/>
          </a:stretch>
        </p:blipFill>
        <p:spPr bwMode="auto">
          <a:xfrm>
            <a:off x="187325" y="979488"/>
            <a:ext cx="4724400"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Grafik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350" y="2541588"/>
            <a:ext cx="171450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 name="Freeform 43"/>
          <p:cNvSpPr>
            <a:spLocks/>
          </p:cNvSpPr>
          <p:nvPr/>
        </p:nvSpPr>
        <p:spPr bwMode="auto">
          <a:xfrm>
            <a:off x="1668463" y="2681288"/>
            <a:ext cx="350837" cy="2952750"/>
          </a:xfrm>
          <a:custGeom>
            <a:avLst/>
            <a:gdLst>
              <a:gd name="T0" fmla="*/ 0 w 272"/>
              <a:gd name="T1" fmla="*/ 0 h 2948"/>
              <a:gd name="T2" fmla="*/ 0 w 272"/>
              <a:gd name="T3" fmla="*/ 2147483647 h 2948"/>
              <a:gd name="T4" fmla="*/ 2147483647 w 272"/>
              <a:gd name="T5" fmla="*/ 2147483647 h 2948"/>
              <a:gd name="T6" fmla="*/ 0 w 272"/>
              <a:gd name="T7" fmla="*/ 0 h 29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2" h="2948">
                <a:moveTo>
                  <a:pt x="0" y="0"/>
                </a:moveTo>
                <a:lnTo>
                  <a:pt x="0" y="2948"/>
                </a:lnTo>
                <a:lnTo>
                  <a:pt x="272" y="1406"/>
                </a:lnTo>
                <a:lnTo>
                  <a:pt x="0" y="0"/>
                </a:lnTo>
                <a:close/>
              </a:path>
            </a:pathLst>
          </a:custGeom>
          <a:gradFill>
            <a:gsLst>
              <a:gs pos="94690">
                <a:schemeClr val="accent2">
                  <a:lumMod val="75000"/>
                </a:schemeClr>
              </a:gs>
              <a:gs pos="0">
                <a:schemeClr val="accent3">
                  <a:lumMod val="40000"/>
                  <a:lumOff val="60000"/>
                </a:schemeClr>
              </a:gs>
            </a:gsLst>
            <a:lin ang="10800000" scaled="0"/>
          </a:gradFill>
          <a:ln>
            <a:noFill/>
          </a:ln>
          <a:effectLst>
            <a:outerShdw blurRad="292100" dist="139700" dir="2700000" algn="tl" rotWithShape="0">
              <a:srgbClr val="333333">
                <a:alpha val="65000"/>
              </a:srgbClr>
            </a:outerShdw>
          </a:effectLst>
          <a:extLst/>
        </p:spPr>
        <p:txBody>
          <a:bodyPr anchor="ctr"/>
          <a:lstStyle/>
          <a:p>
            <a:pPr algn="ctr" fontAlgn="auto">
              <a:spcBef>
                <a:spcPts val="0"/>
              </a:spcBef>
              <a:spcAft>
                <a:spcPts val="0"/>
              </a:spcAft>
              <a:defRPr/>
            </a:pPr>
            <a:endParaRPr lang="de-DE" sz="1400" kern="0">
              <a:solidFill>
                <a:srgbClr val="FFFFFF"/>
              </a:solidFill>
            </a:endParaRPr>
          </a:p>
        </p:txBody>
      </p:sp>
      <p:pic>
        <p:nvPicPr>
          <p:cNvPr id="22540" name="Grafik 9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7888" y="4243388"/>
            <a:ext cx="2736850" cy="142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Grafik 1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7888" y="2687638"/>
            <a:ext cx="273685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382812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1+#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AutoShape 1"/>
          <p:cNvSpPr>
            <a:spLocks noChangeArrowheads="1"/>
          </p:cNvSpPr>
          <p:nvPr/>
        </p:nvSpPr>
        <p:spPr bwMode="auto">
          <a:xfrm>
            <a:off x="71438" y="1417638"/>
            <a:ext cx="3998912" cy="4151312"/>
          </a:xfrm>
          <a:custGeom>
            <a:avLst/>
            <a:gdLst>
              <a:gd name="T0" fmla="*/ 563115309 w 21600"/>
              <a:gd name="T1" fmla="*/ 0 h 21600"/>
              <a:gd name="T2" fmla="*/ 1126230619 w 21600"/>
              <a:gd name="T3" fmla="*/ 186875153 h 21600"/>
              <a:gd name="T4" fmla="*/ 563115309 w 21600"/>
              <a:gd name="T5" fmla="*/ 373750115 h 21600"/>
              <a:gd name="T6" fmla="*/ 0 w 21600"/>
              <a:gd name="T7" fmla="*/ 18687515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000" tIns="36000" rIns="72000" bIns="36000">
            <a:spAutoFit/>
          </a:bodyPr>
          <a:lstStyle>
            <a:lvl1pPr marL="352425" indent="-352425">
              <a:tabLst>
                <a:tab pos="352425" algn="l"/>
                <a:tab pos="800100" algn="l"/>
                <a:tab pos="1249363" algn="l"/>
                <a:tab pos="1698625" algn="l"/>
                <a:tab pos="2147888" algn="l"/>
                <a:tab pos="2597150" algn="l"/>
                <a:tab pos="3046413" algn="l"/>
                <a:tab pos="3495675" algn="l"/>
                <a:tab pos="3944938" algn="l"/>
                <a:tab pos="4394200" algn="l"/>
                <a:tab pos="4843463" algn="l"/>
                <a:tab pos="5292725" algn="l"/>
                <a:tab pos="5741988" algn="l"/>
                <a:tab pos="6191250" algn="l"/>
                <a:tab pos="6640513" algn="l"/>
                <a:tab pos="7089775" algn="l"/>
                <a:tab pos="7539038" algn="l"/>
                <a:tab pos="7988300" algn="l"/>
                <a:tab pos="8437563" algn="l"/>
                <a:tab pos="8886825" algn="l"/>
                <a:tab pos="9336088" algn="l"/>
              </a:tabLst>
              <a:defRPr>
                <a:solidFill>
                  <a:srgbClr val="FFFFFF"/>
                </a:solidFill>
                <a:latin typeface="Arial" charset="0"/>
                <a:ea typeface="Microsoft YaHei" charset="-122"/>
              </a:defRPr>
            </a:lvl1pPr>
            <a:lvl2pPr>
              <a:tabLst>
                <a:tab pos="352425" algn="l"/>
                <a:tab pos="800100" algn="l"/>
                <a:tab pos="1249363" algn="l"/>
                <a:tab pos="1698625" algn="l"/>
                <a:tab pos="2147888" algn="l"/>
                <a:tab pos="2597150" algn="l"/>
                <a:tab pos="3046413" algn="l"/>
                <a:tab pos="3495675" algn="l"/>
                <a:tab pos="3944938" algn="l"/>
                <a:tab pos="4394200" algn="l"/>
                <a:tab pos="4843463" algn="l"/>
                <a:tab pos="5292725" algn="l"/>
                <a:tab pos="5741988" algn="l"/>
                <a:tab pos="6191250" algn="l"/>
                <a:tab pos="6640513" algn="l"/>
                <a:tab pos="7089775" algn="l"/>
                <a:tab pos="7539038" algn="l"/>
                <a:tab pos="7988300" algn="l"/>
                <a:tab pos="8437563" algn="l"/>
                <a:tab pos="8886825" algn="l"/>
                <a:tab pos="9336088" algn="l"/>
              </a:tabLst>
              <a:defRPr>
                <a:solidFill>
                  <a:srgbClr val="FFFFFF"/>
                </a:solidFill>
                <a:latin typeface="Arial" charset="0"/>
                <a:ea typeface="Microsoft YaHei" charset="-122"/>
              </a:defRPr>
            </a:lvl2pPr>
            <a:lvl3pPr>
              <a:tabLst>
                <a:tab pos="352425" algn="l"/>
                <a:tab pos="800100" algn="l"/>
                <a:tab pos="1249363" algn="l"/>
                <a:tab pos="1698625" algn="l"/>
                <a:tab pos="2147888" algn="l"/>
                <a:tab pos="2597150" algn="l"/>
                <a:tab pos="3046413" algn="l"/>
                <a:tab pos="3495675" algn="l"/>
                <a:tab pos="3944938" algn="l"/>
                <a:tab pos="4394200" algn="l"/>
                <a:tab pos="4843463" algn="l"/>
                <a:tab pos="5292725" algn="l"/>
                <a:tab pos="5741988" algn="l"/>
                <a:tab pos="6191250" algn="l"/>
                <a:tab pos="6640513" algn="l"/>
                <a:tab pos="7089775" algn="l"/>
                <a:tab pos="7539038" algn="l"/>
                <a:tab pos="7988300" algn="l"/>
                <a:tab pos="8437563" algn="l"/>
                <a:tab pos="8886825" algn="l"/>
                <a:tab pos="9336088" algn="l"/>
              </a:tabLst>
              <a:defRPr>
                <a:solidFill>
                  <a:srgbClr val="FFFFFF"/>
                </a:solidFill>
                <a:latin typeface="Arial" charset="0"/>
                <a:ea typeface="Microsoft YaHei" charset="-122"/>
              </a:defRPr>
            </a:lvl3pPr>
            <a:lvl4pPr>
              <a:tabLst>
                <a:tab pos="352425" algn="l"/>
                <a:tab pos="800100" algn="l"/>
                <a:tab pos="1249363" algn="l"/>
                <a:tab pos="1698625" algn="l"/>
                <a:tab pos="2147888" algn="l"/>
                <a:tab pos="2597150" algn="l"/>
                <a:tab pos="3046413" algn="l"/>
                <a:tab pos="3495675" algn="l"/>
                <a:tab pos="3944938" algn="l"/>
                <a:tab pos="4394200" algn="l"/>
                <a:tab pos="4843463" algn="l"/>
                <a:tab pos="5292725" algn="l"/>
                <a:tab pos="5741988" algn="l"/>
                <a:tab pos="6191250" algn="l"/>
                <a:tab pos="6640513" algn="l"/>
                <a:tab pos="7089775" algn="l"/>
                <a:tab pos="7539038" algn="l"/>
                <a:tab pos="7988300" algn="l"/>
                <a:tab pos="8437563" algn="l"/>
                <a:tab pos="8886825" algn="l"/>
                <a:tab pos="9336088" algn="l"/>
              </a:tabLst>
              <a:defRPr>
                <a:solidFill>
                  <a:srgbClr val="FFFFFF"/>
                </a:solidFill>
                <a:latin typeface="Arial" charset="0"/>
                <a:ea typeface="Microsoft YaHei" charset="-122"/>
              </a:defRPr>
            </a:lvl4pPr>
            <a:lvl5pPr>
              <a:tabLst>
                <a:tab pos="352425" algn="l"/>
                <a:tab pos="800100" algn="l"/>
                <a:tab pos="1249363" algn="l"/>
                <a:tab pos="1698625" algn="l"/>
                <a:tab pos="2147888" algn="l"/>
                <a:tab pos="2597150" algn="l"/>
                <a:tab pos="3046413" algn="l"/>
                <a:tab pos="3495675" algn="l"/>
                <a:tab pos="3944938" algn="l"/>
                <a:tab pos="4394200" algn="l"/>
                <a:tab pos="4843463" algn="l"/>
                <a:tab pos="5292725" algn="l"/>
                <a:tab pos="5741988" algn="l"/>
                <a:tab pos="6191250" algn="l"/>
                <a:tab pos="6640513" algn="l"/>
                <a:tab pos="7089775" algn="l"/>
                <a:tab pos="7539038" algn="l"/>
                <a:tab pos="7988300" algn="l"/>
                <a:tab pos="8437563" algn="l"/>
                <a:tab pos="8886825" algn="l"/>
                <a:tab pos="9336088" algn="l"/>
              </a:tabLst>
              <a:defRPr>
                <a:solidFill>
                  <a:srgbClr val="FFFFFF"/>
                </a:solidFill>
                <a:latin typeface="Arial" charset="0"/>
                <a:ea typeface="Microsoft YaHei" charset="-122"/>
              </a:defRPr>
            </a:lvl5pPr>
            <a:lvl6pPr marL="2514600" indent="-228600" defTabSz="449263" fontAlgn="base">
              <a:spcBef>
                <a:spcPct val="0"/>
              </a:spcBef>
              <a:spcAft>
                <a:spcPct val="0"/>
              </a:spcAft>
              <a:buClr>
                <a:srgbClr val="000000"/>
              </a:buClr>
              <a:buSzPct val="100000"/>
              <a:buFont typeface="Times New Roman" pitchFamily="16" charset="0"/>
              <a:tabLst>
                <a:tab pos="352425" algn="l"/>
                <a:tab pos="800100" algn="l"/>
                <a:tab pos="1249363" algn="l"/>
                <a:tab pos="1698625" algn="l"/>
                <a:tab pos="2147888" algn="l"/>
                <a:tab pos="2597150" algn="l"/>
                <a:tab pos="3046413" algn="l"/>
                <a:tab pos="3495675" algn="l"/>
                <a:tab pos="3944938" algn="l"/>
                <a:tab pos="4394200" algn="l"/>
                <a:tab pos="4843463" algn="l"/>
                <a:tab pos="5292725" algn="l"/>
                <a:tab pos="5741988" algn="l"/>
                <a:tab pos="6191250" algn="l"/>
                <a:tab pos="6640513" algn="l"/>
                <a:tab pos="7089775" algn="l"/>
                <a:tab pos="7539038" algn="l"/>
                <a:tab pos="7988300" algn="l"/>
                <a:tab pos="8437563" algn="l"/>
                <a:tab pos="8886825" algn="l"/>
                <a:tab pos="9336088" algn="l"/>
              </a:tabLst>
              <a:defRPr>
                <a:solidFill>
                  <a:srgbClr val="FFFFFF"/>
                </a:solidFill>
                <a:latin typeface="Arial" charset="0"/>
                <a:ea typeface="Microsoft YaHei" charset="-122"/>
              </a:defRPr>
            </a:lvl6pPr>
            <a:lvl7pPr marL="2971800" indent="-228600" defTabSz="449263" fontAlgn="base">
              <a:spcBef>
                <a:spcPct val="0"/>
              </a:spcBef>
              <a:spcAft>
                <a:spcPct val="0"/>
              </a:spcAft>
              <a:buClr>
                <a:srgbClr val="000000"/>
              </a:buClr>
              <a:buSzPct val="100000"/>
              <a:buFont typeface="Times New Roman" pitchFamily="16" charset="0"/>
              <a:tabLst>
                <a:tab pos="352425" algn="l"/>
                <a:tab pos="800100" algn="l"/>
                <a:tab pos="1249363" algn="l"/>
                <a:tab pos="1698625" algn="l"/>
                <a:tab pos="2147888" algn="l"/>
                <a:tab pos="2597150" algn="l"/>
                <a:tab pos="3046413" algn="l"/>
                <a:tab pos="3495675" algn="l"/>
                <a:tab pos="3944938" algn="l"/>
                <a:tab pos="4394200" algn="l"/>
                <a:tab pos="4843463" algn="l"/>
                <a:tab pos="5292725" algn="l"/>
                <a:tab pos="5741988" algn="l"/>
                <a:tab pos="6191250" algn="l"/>
                <a:tab pos="6640513" algn="l"/>
                <a:tab pos="7089775" algn="l"/>
                <a:tab pos="7539038" algn="l"/>
                <a:tab pos="7988300" algn="l"/>
                <a:tab pos="8437563" algn="l"/>
                <a:tab pos="8886825" algn="l"/>
                <a:tab pos="9336088" algn="l"/>
              </a:tabLst>
              <a:defRPr>
                <a:solidFill>
                  <a:srgbClr val="FFFFFF"/>
                </a:solidFill>
                <a:latin typeface="Arial" charset="0"/>
                <a:ea typeface="Microsoft YaHei" charset="-122"/>
              </a:defRPr>
            </a:lvl7pPr>
            <a:lvl8pPr marL="3429000" indent="-228600" defTabSz="449263" fontAlgn="base">
              <a:spcBef>
                <a:spcPct val="0"/>
              </a:spcBef>
              <a:spcAft>
                <a:spcPct val="0"/>
              </a:spcAft>
              <a:buClr>
                <a:srgbClr val="000000"/>
              </a:buClr>
              <a:buSzPct val="100000"/>
              <a:buFont typeface="Times New Roman" pitchFamily="16" charset="0"/>
              <a:tabLst>
                <a:tab pos="352425" algn="l"/>
                <a:tab pos="800100" algn="l"/>
                <a:tab pos="1249363" algn="l"/>
                <a:tab pos="1698625" algn="l"/>
                <a:tab pos="2147888" algn="l"/>
                <a:tab pos="2597150" algn="l"/>
                <a:tab pos="3046413" algn="l"/>
                <a:tab pos="3495675" algn="l"/>
                <a:tab pos="3944938" algn="l"/>
                <a:tab pos="4394200" algn="l"/>
                <a:tab pos="4843463" algn="l"/>
                <a:tab pos="5292725" algn="l"/>
                <a:tab pos="5741988" algn="l"/>
                <a:tab pos="6191250" algn="l"/>
                <a:tab pos="6640513" algn="l"/>
                <a:tab pos="7089775" algn="l"/>
                <a:tab pos="7539038" algn="l"/>
                <a:tab pos="7988300" algn="l"/>
                <a:tab pos="8437563" algn="l"/>
                <a:tab pos="8886825" algn="l"/>
                <a:tab pos="9336088" algn="l"/>
              </a:tabLst>
              <a:defRPr>
                <a:solidFill>
                  <a:srgbClr val="FFFFFF"/>
                </a:solidFill>
                <a:latin typeface="Arial" charset="0"/>
                <a:ea typeface="Microsoft YaHei" charset="-122"/>
              </a:defRPr>
            </a:lvl8pPr>
            <a:lvl9pPr marL="3886200" indent="-228600" defTabSz="449263" fontAlgn="base">
              <a:spcBef>
                <a:spcPct val="0"/>
              </a:spcBef>
              <a:spcAft>
                <a:spcPct val="0"/>
              </a:spcAft>
              <a:buClr>
                <a:srgbClr val="000000"/>
              </a:buClr>
              <a:buSzPct val="100000"/>
              <a:buFont typeface="Times New Roman" pitchFamily="16" charset="0"/>
              <a:tabLst>
                <a:tab pos="352425" algn="l"/>
                <a:tab pos="800100" algn="l"/>
                <a:tab pos="1249363" algn="l"/>
                <a:tab pos="1698625" algn="l"/>
                <a:tab pos="2147888" algn="l"/>
                <a:tab pos="2597150" algn="l"/>
                <a:tab pos="3046413" algn="l"/>
                <a:tab pos="3495675" algn="l"/>
                <a:tab pos="3944938" algn="l"/>
                <a:tab pos="4394200" algn="l"/>
                <a:tab pos="4843463" algn="l"/>
                <a:tab pos="5292725" algn="l"/>
                <a:tab pos="5741988" algn="l"/>
                <a:tab pos="6191250" algn="l"/>
                <a:tab pos="6640513" algn="l"/>
                <a:tab pos="7089775" algn="l"/>
                <a:tab pos="7539038" algn="l"/>
                <a:tab pos="7988300" algn="l"/>
                <a:tab pos="8437563" algn="l"/>
                <a:tab pos="8886825" algn="l"/>
                <a:tab pos="9336088" algn="l"/>
              </a:tabLst>
              <a:defRPr>
                <a:solidFill>
                  <a:srgbClr val="FFFFFF"/>
                </a:solidFill>
                <a:latin typeface="Arial" charset="0"/>
                <a:ea typeface="Microsoft YaHei" charset="-122"/>
              </a:defRPr>
            </a:lvl9pPr>
          </a:lstStyle>
          <a:p>
            <a:pPr eaLnBrk="1" hangingPunct="1">
              <a:lnSpc>
                <a:spcPct val="105000"/>
              </a:lnSpc>
              <a:spcBef>
                <a:spcPts val="1000"/>
              </a:spcBef>
              <a:buClr>
                <a:srgbClr val="D20132"/>
              </a:buClr>
              <a:buFont typeface="Webdings" pitchFamily="16" charset="2"/>
              <a:buChar char=""/>
              <a:defRPr/>
            </a:pPr>
            <a:r>
              <a:rPr lang="de-DE" altLang="de-DE" sz="1600" dirty="0" smtClean="0">
                <a:solidFill>
                  <a:srgbClr val="0D0D0D"/>
                </a:solidFill>
                <a:cs typeface="Arial Unicode MS" pitchFamily="32" charset="0"/>
              </a:rPr>
              <a:t>100V </a:t>
            </a:r>
            <a:r>
              <a:rPr lang="de-DE" altLang="de-DE" sz="1600" dirty="0" err="1" smtClean="0">
                <a:solidFill>
                  <a:srgbClr val="0D0D0D"/>
                </a:solidFill>
                <a:cs typeface="Arial Unicode MS" pitchFamily="32" charset="0"/>
              </a:rPr>
              <a:t>system</a:t>
            </a:r>
            <a:r>
              <a:rPr lang="de-DE" altLang="de-DE" sz="1600" dirty="0" smtClean="0">
                <a:solidFill>
                  <a:srgbClr val="0D0D0D"/>
                </a:solidFill>
                <a:cs typeface="Arial Unicode MS" pitchFamily="32" charset="0"/>
              </a:rPr>
              <a:t> </a:t>
            </a:r>
            <a:r>
              <a:rPr lang="de-DE" altLang="de-DE" sz="1600" dirty="0" err="1" smtClean="0">
                <a:solidFill>
                  <a:srgbClr val="0D0D0D"/>
                </a:solidFill>
                <a:cs typeface="Arial Unicode MS" pitchFamily="32" charset="0"/>
              </a:rPr>
              <a:t>amplifier</a:t>
            </a:r>
            <a:r>
              <a:rPr lang="de-DE" altLang="de-DE" sz="1600" dirty="0" smtClean="0">
                <a:solidFill>
                  <a:srgbClr val="0D0D0D"/>
                </a:solidFill>
                <a:cs typeface="Arial Unicode MS" pitchFamily="32" charset="0"/>
              </a:rPr>
              <a:t> </a:t>
            </a:r>
            <a:r>
              <a:rPr lang="de-DE" altLang="de-DE" sz="1600" dirty="0" err="1" smtClean="0">
                <a:solidFill>
                  <a:srgbClr val="0D0D0D"/>
                </a:solidFill>
                <a:cs typeface="Arial Unicode MS" pitchFamily="32" charset="0"/>
              </a:rPr>
              <a:t>for</a:t>
            </a:r>
            <a:r>
              <a:rPr lang="de-DE" altLang="de-DE" sz="1600" dirty="0" smtClean="0">
                <a:solidFill>
                  <a:srgbClr val="0D0D0D"/>
                </a:solidFill>
                <a:cs typeface="Arial Unicode MS" pitchFamily="32" charset="0"/>
              </a:rPr>
              <a:t> ELA </a:t>
            </a:r>
            <a:r>
              <a:rPr lang="de-DE" altLang="de-DE" sz="1600" dirty="0" err="1" smtClean="0">
                <a:solidFill>
                  <a:srgbClr val="0D0D0D"/>
                </a:solidFill>
                <a:cs typeface="Arial Unicode MS" pitchFamily="32" charset="0"/>
              </a:rPr>
              <a:t>without</a:t>
            </a:r>
            <a:r>
              <a:rPr lang="de-DE" altLang="de-DE" sz="1600" dirty="0" smtClean="0">
                <a:solidFill>
                  <a:srgbClr val="0D0D0D"/>
                </a:solidFill>
                <a:cs typeface="Arial Unicode MS" pitchFamily="32" charset="0"/>
              </a:rPr>
              <a:t> </a:t>
            </a:r>
            <a:r>
              <a:rPr lang="de-DE" altLang="de-DE" sz="1600" dirty="0" err="1" smtClean="0">
                <a:solidFill>
                  <a:srgbClr val="0D0D0D"/>
                </a:solidFill>
                <a:cs typeface="Arial Unicode MS" pitchFamily="32" charset="0"/>
              </a:rPr>
              <a:t>line</a:t>
            </a:r>
            <a:r>
              <a:rPr lang="de-DE" altLang="de-DE" sz="1600" dirty="0" smtClean="0">
                <a:solidFill>
                  <a:srgbClr val="0D0D0D"/>
                </a:solidFill>
                <a:cs typeface="Arial Unicode MS" pitchFamily="32" charset="0"/>
              </a:rPr>
              <a:t> </a:t>
            </a:r>
            <a:r>
              <a:rPr lang="de-DE" altLang="de-DE" sz="1600" dirty="0" err="1" smtClean="0">
                <a:solidFill>
                  <a:srgbClr val="0D0D0D"/>
                </a:solidFill>
                <a:cs typeface="Arial Unicode MS" pitchFamily="32" charset="0"/>
              </a:rPr>
              <a:t>transformer</a:t>
            </a:r>
            <a:endParaRPr lang="de-DE" altLang="de-DE" sz="1600" dirty="0" smtClean="0">
              <a:solidFill>
                <a:srgbClr val="0D0D0D"/>
              </a:solidFill>
              <a:cs typeface="Arial Unicode MS" pitchFamily="32" charset="0"/>
            </a:endParaRPr>
          </a:p>
          <a:p>
            <a:pPr eaLnBrk="1" hangingPunct="1">
              <a:lnSpc>
                <a:spcPct val="105000"/>
              </a:lnSpc>
              <a:spcBef>
                <a:spcPts val="1000"/>
              </a:spcBef>
              <a:buClr>
                <a:srgbClr val="D20132"/>
              </a:buClr>
              <a:buFont typeface="Webdings" pitchFamily="16" charset="2"/>
              <a:buChar char=""/>
              <a:defRPr/>
            </a:pPr>
            <a:r>
              <a:rPr lang="de-DE" altLang="de-DE" sz="1600" dirty="0" err="1" smtClean="0">
                <a:solidFill>
                  <a:srgbClr val="0D0D0D"/>
                </a:solidFill>
                <a:cs typeface="Arial Unicode MS" pitchFamily="32" charset="0"/>
              </a:rPr>
              <a:t>Up</a:t>
            </a:r>
            <a:r>
              <a:rPr lang="de-DE" altLang="de-DE" sz="1600" dirty="0" smtClean="0">
                <a:solidFill>
                  <a:srgbClr val="0D0D0D"/>
                </a:solidFill>
                <a:cs typeface="Arial Unicode MS" pitchFamily="32" charset="0"/>
              </a:rPr>
              <a:t> </a:t>
            </a:r>
            <a:r>
              <a:rPr lang="de-DE" altLang="de-DE" sz="1600" dirty="0" err="1" smtClean="0">
                <a:solidFill>
                  <a:srgbClr val="0D0D0D"/>
                </a:solidFill>
                <a:cs typeface="Arial Unicode MS" pitchFamily="32" charset="0"/>
              </a:rPr>
              <a:t>to</a:t>
            </a:r>
            <a:r>
              <a:rPr lang="de-DE" altLang="de-DE" sz="1600" dirty="0" smtClean="0">
                <a:solidFill>
                  <a:srgbClr val="0D0D0D"/>
                </a:solidFill>
                <a:cs typeface="Arial Unicode MS" pitchFamily="32" charset="0"/>
              </a:rPr>
              <a:t> 400 W </a:t>
            </a:r>
            <a:r>
              <a:rPr lang="de-DE" altLang="de-DE" sz="1600" dirty="0" err="1" smtClean="0">
                <a:solidFill>
                  <a:srgbClr val="0D0D0D"/>
                </a:solidFill>
                <a:cs typeface="Arial Unicode MS" pitchFamily="32" charset="0"/>
              </a:rPr>
              <a:t>with</a:t>
            </a:r>
            <a:r>
              <a:rPr lang="de-DE" altLang="de-DE" sz="1600" dirty="0" smtClean="0">
                <a:solidFill>
                  <a:srgbClr val="0D0D0D"/>
                </a:solidFill>
                <a:cs typeface="Arial Unicode MS" pitchFamily="32" charset="0"/>
              </a:rPr>
              <a:t> 97% </a:t>
            </a:r>
            <a:r>
              <a:rPr lang="de-DE" altLang="de-DE" sz="1600" dirty="0" err="1" smtClean="0">
                <a:solidFill>
                  <a:srgbClr val="0D0D0D"/>
                </a:solidFill>
                <a:cs typeface="Arial Unicode MS" pitchFamily="32" charset="0"/>
              </a:rPr>
              <a:t>efficiency</a:t>
            </a:r>
            <a:r>
              <a:rPr lang="de-DE" altLang="de-DE" sz="1600" dirty="0" smtClean="0">
                <a:solidFill>
                  <a:srgbClr val="0D0D0D"/>
                </a:solidFill>
                <a:cs typeface="Arial Unicode MS" pitchFamily="32" charset="0"/>
              </a:rPr>
              <a:t/>
            </a:r>
            <a:br>
              <a:rPr lang="de-DE" altLang="de-DE" sz="1600" dirty="0" smtClean="0">
                <a:solidFill>
                  <a:srgbClr val="0D0D0D"/>
                </a:solidFill>
                <a:cs typeface="Arial Unicode MS" pitchFamily="32" charset="0"/>
              </a:rPr>
            </a:br>
            <a:r>
              <a:rPr lang="de-DE" altLang="de-DE" sz="1600" dirty="0" err="1" smtClean="0">
                <a:solidFill>
                  <a:srgbClr val="0D0D0D"/>
                </a:solidFill>
                <a:cs typeface="Arial Unicode MS" pitchFamily="32" charset="0"/>
              </a:rPr>
              <a:t>without</a:t>
            </a:r>
            <a:r>
              <a:rPr lang="de-DE" altLang="de-DE" sz="1600" dirty="0" smtClean="0">
                <a:solidFill>
                  <a:srgbClr val="0D0D0D"/>
                </a:solidFill>
                <a:cs typeface="Arial Unicode MS" pitchFamily="32" charset="0"/>
              </a:rPr>
              <a:t> </a:t>
            </a:r>
            <a:r>
              <a:rPr lang="de-DE" altLang="de-DE" sz="1600" dirty="0" err="1" smtClean="0">
                <a:solidFill>
                  <a:srgbClr val="0D0D0D"/>
                </a:solidFill>
                <a:cs typeface="Arial Unicode MS" pitchFamily="32" charset="0"/>
              </a:rPr>
              <a:t>fan</a:t>
            </a:r>
            <a:r>
              <a:rPr lang="de-DE" altLang="de-DE" sz="1600" dirty="0" smtClean="0">
                <a:solidFill>
                  <a:srgbClr val="0D0D0D"/>
                </a:solidFill>
                <a:cs typeface="Arial Unicode MS" pitchFamily="32" charset="0"/>
              </a:rPr>
              <a:t> </a:t>
            </a:r>
            <a:r>
              <a:rPr lang="de-DE" altLang="de-DE" sz="1600" dirty="0" err="1" smtClean="0">
                <a:solidFill>
                  <a:srgbClr val="0D0D0D"/>
                </a:solidFill>
                <a:cs typeface="Arial Unicode MS" pitchFamily="32" charset="0"/>
              </a:rPr>
              <a:t>or</a:t>
            </a:r>
            <a:r>
              <a:rPr lang="de-DE" altLang="de-DE" sz="1600" dirty="0" smtClean="0">
                <a:solidFill>
                  <a:srgbClr val="0D0D0D"/>
                </a:solidFill>
                <a:cs typeface="Arial Unicode MS" pitchFamily="32" charset="0"/>
              </a:rPr>
              <a:t> </a:t>
            </a:r>
            <a:r>
              <a:rPr lang="de-DE" altLang="de-DE" sz="1600" dirty="0" err="1" smtClean="0">
                <a:solidFill>
                  <a:srgbClr val="0D0D0D"/>
                </a:solidFill>
                <a:cs typeface="Arial Unicode MS" pitchFamily="32" charset="0"/>
              </a:rPr>
              <a:t>heat</a:t>
            </a:r>
            <a:r>
              <a:rPr lang="de-DE" altLang="de-DE" sz="1600" dirty="0" smtClean="0">
                <a:solidFill>
                  <a:srgbClr val="0D0D0D"/>
                </a:solidFill>
                <a:cs typeface="Arial Unicode MS" pitchFamily="32" charset="0"/>
              </a:rPr>
              <a:t> sink</a:t>
            </a:r>
          </a:p>
          <a:p>
            <a:pPr eaLnBrk="1" hangingPunct="1">
              <a:lnSpc>
                <a:spcPct val="105000"/>
              </a:lnSpc>
              <a:spcBef>
                <a:spcPts val="1000"/>
              </a:spcBef>
              <a:buClr>
                <a:srgbClr val="D20132"/>
              </a:buClr>
              <a:buFont typeface="Webdings" pitchFamily="16" charset="2"/>
              <a:buChar char=""/>
              <a:defRPr/>
            </a:pPr>
            <a:r>
              <a:rPr lang="de-DE" altLang="de-DE" sz="1600" dirty="0" smtClean="0">
                <a:solidFill>
                  <a:srgbClr val="0D0D0D"/>
                </a:solidFill>
                <a:cs typeface="Arial Unicode MS" pitchFamily="32" charset="0"/>
              </a:rPr>
              <a:t>Module </a:t>
            </a:r>
            <a:r>
              <a:rPr lang="de-DE" altLang="de-DE" sz="1600" dirty="0" err="1" smtClean="0">
                <a:solidFill>
                  <a:srgbClr val="0D0D0D"/>
                </a:solidFill>
                <a:cs typeface="Arial Unicode MS" pitchFamily="32" charset="0"/>
              </a:rPr>
              <a:t>size</a:t>
            </a:r>
            <a:r>
              <a:rPr lang="de-DE" altLang="de-DE" sz="1600" dirty="0" smtClean="0">
                <a:solidFill>
                  <a:srgbClr val="0D0D0D"/>
                </a:solidFill>
                <a:cs typeface="Arial Unicode MS" pitchFamily="32" charset="0"/>
              </a:rPr>
              <a:t> </a:t>
            </a:r>
            <a:r>
              <a:rPr lang="de-DE" altLang="de-DE" sz="1600" dirty="0" err="1" smtClean="0">
                <a:solidFill>
                  <a:srgbClr val="0D0D0D"/>
                </a:solidFill>
                <a:cs typeface="Arial Unicode MS" pitchFamily="32" charset="0"/>
              </a:rPr>
              <a:t>only</a:t>
            </a:r>
            <a:r>
              <a:rPr lang="de-DE" altLang="de-DE" sz="1600" dirty="0" smtClean="0">
                <a:solidFill>
                  <a:srgbClr val="0D0D0D"/>
                </a:solidFill>
                <a:cs typeface="Arial Unicode MS" pitchFamily="32" charset="0"/>
              </a:rPr>
              <a:t> 9 cm x 5 cm x 1 cm </a:t>
            </a:r>
          </a:p>
          <a:p>
            <a:pPr eaLnBrk="1" hangingPunct="1">
              <a:lnSpc>
                <a:spcPct val="105000"/>
              </a:lnSpc>
              <a:spcBef>
                <a:spcPts val="1000"/>
              </a:spcBef>
              <a:buClr>
                <a:srgbClr val="D20132"/>
              </a:buClr>
              <a:buFont typeface="Webdings" pitchFamily="16" charset="2"/>
              <a:buChar char=""/>
              <a:defRPr/>
            </a:pPr>
            <a:r>
              <a:rPr lang="en-US" altLang="de-DE" sz="1600" dirty="0" smtClean="0">
                <a:solidFill>
                  <a:srgbClr val="000000"/>
                </a:solidFill>
                <a:cs typeface="Arial Unicode MS" pitchFamily="32" charset="0"/>
              </a:rPr>
              <a:t>High efficiency under all load conditions due to integrated variable supply voltage concept</a:t>
            </a:r>
            <a:r>
              <a:rPr lang="de-DE" altLang="de-DE" sz="1600" dirty="0" smtClean="0">
                <a:solidFill>
                  <a:srgbClr val="0D0D0D"/>
                </a:solidFill>
                <a:cs typeface="Arial Unicode MS" pitchFamily="32" charset="0"/>
              </a:rPr>
              <a:t> (</a:t>
            </a:r>
            <a:r>
              <a:rPr lang="de-DE" altLang="de-DE" sz="1600" dirty="0" err="1" smtClean="0">
                <a:solidFill>
                  <a:srgbClr val="0D0D0D"/>
                </a:solidFill>
                <a:cs typeface="Arial Unicode MS" pitchFamily="32" charset="0"/>
              </a:rPr>
              <a:t>patented</a:t>
            </a:r>
            <a:r>
              <a:rPr lang="de-DE" altLang="de-DE" sz="1600" dirty="0" smtClean="0">
                <a:solidFill>
                  <a:srgbClr val="0D0D0D"/>
                </a:solidFill>
                <a:cs typeface="Arial Unicode MS" pitchFamily="32" charset="0"/>
              </a:rPr>
              <a:t>)</a:t>
            </a:r>
          </a:p>
          <a:p>
            <a:pPr eaLnBrk="1" hangingPunct="1">
              <a:lnSpc>
                <a:spcPct val="105000"/>
              </a:lnSpc>
              <a:spcBef>
                <a:spcPts val="1000"/>
              </a:spcBef>
              <a:buClr>
                <a:srgbClr val="D20132"/>
              </a:buClr>
              <a:buFont typeface="Webdings" pitchFamily="16" charset="2"/>
              <a:buChar char=""/>
              <a:defRPr/>
            </a:pPr>
            <a:r>
              <a:rPr lang="de-DE" altLang="de-DE" sz="1600" dirty="0" smtClean="0">
                <a:solidFill>
                  <a:srgbClr val="0D0D0D"/>
                </a:solidFill>
                <a:cs typeface="Arial Unicode MS" pitchFamily="32" charset="0"/>
              </a:rPr>
              <a:t>Switched-mode power </a:t>
            </a:r>
            <a:r>
              <a:rPr lang="de-DE" altLang="de-DE" sz="1600" dirty="0" err="1" smtClean="0">
                <a:solidFill>
                  <a:srgbClr val="0D0D0D"/>
                </a:solidFill>
                <a:cs typeface="Arial Unicode MS" pitchFamily="32" charset="0"/>
              </a:rPr>
              <a:t>supply</a:t>
            </a:r>
            <a:r>
              <a:rPr lang="de-DE" altLang="de-DE" sz="1600" dirty="0" smtClean="0">
                <a:solidFill>
                  <a:srgbClr val="0D0D0D"/>
                </a:solidFill>
                <a:cs typeface="Arial Unicode MS" pitchFamily="32" charset="0"/>
              </a:rPr>
              <a:t> </a:t>
            </a:r>
            <a:r>
              <a:rPr lang="de-DE" altLang="de-DE" sz="1600" dirty="0" err="1" smtClean="0">
                <a:solidFill>
                  <a:srgbClr val="0D0D0D"/>
                </a:solidFill>
                <a:cs typeface="Arial Unicode MS" pitchFamily="32" charset="0"/>
              </a:rPr>
              <a:t>using</a:t>
            </a:r>
            <a:r>
              <a:rPr lang="de-DE" altLang="de-DE" sz="1600" dirty="0" smtClean="0">
                <a:solidFill>
                  <a:srgbClr val="0D0D0D"/>
                </a:solidFill>
                <a:cs typeface="Arial Unicode MS" pitchFamily="32" charset="0"/>
              </a:rPr>
              <a:t> </a:t>
            </a:r>
            <a:r>
              <a:rPr lang="de-DE" altLang="de-DE" sz="1600" dirty="0" err="1" smtClean="0">
                <a:solidFill>
                  <a:srgbClr val="0D0D0D"/>
                </a:solidFill>
                <a:cs typeface="Arial Unicode MS" pitchFamily="32" charset="0"/>
              </a:rPr>
              <a:t>low-cost</a:t>
            </a:r>
            <a:r>
              <a:rPr lang="de-DE" altLang="de-DE" sz="1600" dirty="0" smtClean="0">
                <a:solidFill>
                  <a:srgbClr val="0D0D0D"/>
                </a:solidFill>
                <a:cs typeface="Arial Unicode MS" pitchFamily="32" charset="0"/>
              </a:rPr>
              <a:t> </a:t>
            </a:r>
            <a:r>
              <a:rPr lang="de-DE" altLang="de-DE" sz="1600" dirty="0" err="1" smtClean="0">
                <a:solidFill>
                  <a:srgbClr val="0D0D0D"/>
                </a:solidFill>
                <a:cs typeface="Arial Unicode MS" pitchFamily="32" charset="0"/>
              </a:rPr>
              <a:t>planar</a:t>
            </a:r>
            <a:r>
              <a:rPr lang="de-DE" altLang="de-DE" sz="1600" dirty="0" smtClean="0">
                <a:solidFill>
                  <a:srgbClr val="0D0D0D"/>
                </a:solidFill>
                <a:cs typeface="Arial Unicode MS" pitchFamily="32" charset="0"/>
              </a:rPr>
              <a:t> </a:t>
            </a:r>
            <a:r>
              <a:rPr lang="de-DE" altLang="de-DE" sz="1600" dirty="0" err="1" smtClean="0">
                <a:solidFill>
                  <a:srgbClr val="0D0D0D"/>
                </a:solidFill>
                <a:cs typeface="Arial Unicode MS" pitchFamily="32" charset="0"/>
              </a:rPr>
              <a:t>transformer</a:t>
            </a:r>
            <a:r>
              <a:rPr lang="de-DE" altLang="de-DE" sz="1600" dirty="0" smtClean="0">
                <a:solidFill>
                  <a:srgbClr val="0D0D0D"/>
                </a:solidFill>
                <a:cs typeface="Arial Unicode MS" pitchFamily="32" charset="0"/>
              </a:rPr>
              <a:t> </a:t>
            </a:r>
          </a:p>
          <a:p>
            <a:pPr eaLnBrk="1" hangingPunct="1">
              <a:lnSpc>
                <a:spcPct val="105000"/>
              </a:lnSpc>
              <a:spcBef>
                <a:spcPts val="1000"/>
              </a:spcBef>
              <a:buClr>
                <a:srgbClr val="D20132"/>
              </a:buClr>
              <a:buFont typeface="Webdings" pitchFamily="16" charset="2"/>
              <a:buChar char=""/>
              <a:defRPr/>
            </a:pPr>
            <a:r>
              <a:rPr lang="de-DE" altLang="de-DE" sz="1600" dirty="0" err="1" smtClean="0">
                <a:solidFill>
                  <a:srgbClr val="0D0D0D"/>
                </a:solidFill>
                <a:cs typeface="Arial Unicode MS" pitchFamily="32" charset="0"/>
              </a:rPr>
              <a:t>Continuous</a:t>
            </a:r>
            <a:r>
              <a:rPr lang="de-DE" altLang="de-DE" sz="1600" dirty="0" smtClean="0">
                <a:solidFill>
                  <a:srgbClr val="0D0D0D"/>
                </a:solidFill>
                <a:cs typeface="Arial Unicode MS" pitchFamily="32" charset="0"/>
              </a:rPr>
              <a:t> </a:t>
            </a:r>
            <a:r>
              <a:rPr lang="de-DE" altLang="de-DE" sz="1600" dirty="0" err="1" smtClean="0">
                <a:solidFill>
                  <a:srgbClr val="0D0D0D"/>
                </a:solidFill>
                <a:cs typeface="Arial Unicode MS" pitchFamily="32" charset="0"/>
              </a:rPr>
              <a:t>self</a:t>
            </a:r>
            <a:r>
              <a:rPr lang="de-DE" altLang="de-DE" sz="1600" dirty="0" smtClean="0">
                <a:solidFill>
                  <a:srgbClr val="0D0D0D"/>
                </a:solidFill>
                <a:cs typeface="Arial Unicode MS" pitchFamily="32" charset="0"/>
              </a:rPr>
              <a:t>-test </a:t>
            </a:r>
            <a:r>
              <a:rPr lang="de-DE" altLang="de-DE" sz="1600" dirty="0" err="1" smtClean="0">
                <a:solidFill>
                  <a:srgbClr val="0D0D0D"/>
                </a:solidFill>
                <a:cs typeface="Arial Unicode MS" pitchFamily="32" charset="0"/>
              </a:rPr>
              <a:t>of</a:t>
            </a:r>
            <a:r>
              <a:rPr lang="de-DE" altLang="de-DE" sz="1600" dirty="0" smtClean="0">
                <a:solidFill>
                  <a:srgbClr val="0D0D0D"/>
                </a:solidFill>
                <a:cs typeface="Arial Unicode MS" pitchFamily="32" charset="0"/>
              </a:rPr>
              <a:t> </a:t>
            </a:r>
            <a:r>
              <a:rPr lang="de-DE" altLang="de-DE" sz="1600" dirty="0" err="1" smtClean="0">
                <a:solidFill>
                  <a:srgbClr val="0D0D0D"/>
                </a:solidFill>
                <a:cs typeface="Arial Unicode MS" pitchFamily="32" charset="0"/>
              </a:rPr>
              <a:t>the</a:t>
            </a:r>
            <a:r>
              <a:rPr lang="de-DE" altLang="de-DE" sz="1600" dirty="0" smtClean="0">
                <a:solidFill>
                  <a:srgbClr val="0D0D0D"/>
                </a:solidFill>
                <a:cs typeface="Arial Unicode MS" pitchFamily="32" charset="0"/>
              </a:rPr>
              <a:t> </a:t>
            </a:r>
            <a:r>
              <a:rPr lang="de-DE" altLang="de-DE" sz="1600" dirty="0" err="1" smtClean="0">
                <a:solidFill>
                  <a:srgbClr val="0D0D0D"/>
                </a:solidFill>
                <a:cs typeface="Arial Unicode MS" pitchFamily="32" charset="0"/>
              </a:rPr>
              <a:t>whole</a:t>
            </a:r>
            <a:r>
              <a:rPr lang="de-DE" altLang="de-DE" sz="1600" dirty="0" smtClean="0">
                <a:solidFill>
                  <a:srgbClr val="0D0D0D"/>
                </a:solidFill>
                <a:cs typeface="Arial Unicode MS" pitchFamily="32" charset="0"/>
              </a:rPr>
              <a:t> </a:t>
            </a:r>
            <a:r>
              <a:rPr lang="de-DE" altLang="de-DE" sz="1600" dirty="0" err="1" smtClean="0">
                <a:solidFill>
                  <a:srgbClr val="0D0D0D"/>
                </a:solidFill>
                <a:cs typeface="Arial Unicode MS" pitchFamily="32" charset="0"/>
              </a:rPr>
              <a:t>system</a:t>
            </a:r>
            <a:endParaRPr lang="de-DE" altLang="de-DE" sz="1600" dirty="0" smtClean="0">
              <a:solidFill>
                <a:srgbClr val="0D0D0D"/>
              </a:solidFill>
              <a:cs typeface="Arial Unicode MS" pitchFamily="32" charset="0"/>
            </a:endParaRPr>
          </a:p>
          <a:p>
            <a:pPr marL="355600" eaLnBrk="1" hangingPunct="1">
              <a:lnSpc>
                <a:spcPct val="105000"/>
              </a:lnSpc>
              <a:spcBef>
                <a:spcPts val="1000"/>
              </a:spcBef>
              <a:defRPr/>
            </a:pPr>
            <a:r>
              <a:rPr lang="de-DE" altLang="de-DE" sz="1600" dirty="0" smtClean="0">
                <a:solidFill>
                  <a:srgbClr val="0D0D0D"/>
                </a:solidFill>
                <a:cs typeface="Arial Unicode MS" pitchFamily="32" charset="0"/>
              </a:rPr>
              <a:t> </a:t>
            </a:r>
          </a:p>
        </p:txBody>
      </p:sp>
      <p:sp>
        <p:nvSpPr>
          <p:cNvPr id="52227" name="Text Box 2"/>
          <p:cNvSpPr txBox="1">
            <a:spLocks noChangeArrowheads="1"/>
          </p:cNvSpPr>
          <p:nvPr/>
        </p:nvSpPr>
        <p:spPr bwMode="auto">
          <a:xfrm>
            <a:off x="77788" y="101600"/>
            <a:ext cx="8988425" cy="741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spcBef>
                <a:spcPct val="20000"/>
              </a:spcBef>
              <a:buClr>
                <a:srgbClr val="737366"/>
              </a:buClr>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chemeClr val="tx1"/>
                </a:solidFill>
                <a:latin typeface="Arial" charset="0"/>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chemeClr val="tx1"/>
                </a:solidFill>
                <a:latin typeface="Arial" charset="0"/>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chemeClr val="tx1"/>
                </a:solidFill>
                <a:latin typeface="Arial" charset="0"/>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chemeClr val="tx1"/>
                </a:solidFill>
                <a:latin typeface="Arial" charset="0"/>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chemeClr val="tx1"/>
                </a:solidFill>
                <a:latin typeface="Arial" charset="0"/>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chemeClr val="tx1"/>
                </a:solidFill>
                <a:latin typeface="Arial" charset="0"/>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chemeClr val="tx1"/>
                </a:solidFill>
                <a:latin typeface="Arial" charset="0"/>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chemeClr val="tx1"/>
                </a:solidFill>
                <a:latin typeface="Arial" charset="0"/>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chemeClr val="tx1"/>
                </a:solidFill>
                <a:latin typeface="Arial" charset="0"/>
              </a:defRPr>
            </a:lvl9pPr>
          </a:lstStyle>
          <a:p>
            <a:pPr eaLnBrk="1" hangingPunct="1">
              <a:spcBef>
                <a:spcPct val="0"/>
              </a:spcBef>
              <a:buClrTx/>
              <a:buFontTx/>
              <a:buNone/>
              <a:defRPr/>
            </a:pPr>
            <a:r>
              <a:rPr lang="en-US" altLang="de-DE" sz="2800" smtClean="0">
                <a:solidFill>
                  <a:srgbClr val="000000"/>
                </a:solidFill>
              </a:rPr>
              <a:t>Applied Research: </a:t>
            </a:r>
            <a:r>
              <a:rPr lang="en-US" altLang="de-DE" sz="2800" b="1" smtClean="0">
                <a:solidFill>
                  <a:srgbClr val="000000"/>
                </a:solidFill>
                <a:ea typeface="Microsoft YaHei" charset="-122"/>
                <a:cs typeface="Arial Unicode MS" charset="0"/>
              </a:rPr>
              <a:t>Energy Efficient Class-D Amplifiers for </a:t>
            </a:r>
            <a:r>
              <a:rPr lang="de-DE" altLang="de-DE" sz="2800" b="1" smtClean="0">
                <a:solidFill>
                  <a:srgbClr val="0D0D0D"/>
                </a:solidFill>
                <a:ea typeface="Microsoft YaHei" charset="-122"/>
                <a:cs typeface="Arial Unicode MS" charset="0"/>
              </a:rPr>
              <a:t>ELA</a:t>
            </a:r>
          </a:p>
        </p:txBody>
      </p:sp>
      <p:sp>
        <p:nvSpPr>
          <p:cNvPr id="52228" name="Text Box 3"/>
          <p:cNvSpPr txBox="1">
            <a:spLocks noChangeArrowheads="1"/>
          </p:cNvSpPr>
          <p:nvPr/>
        </p:nvSpPr>
        <p:spPr bwMode="auto">
          <a:xfrm>
            <a:off x="4895850" y="5634038"/>
            <a:ext cx="4044950"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spcBef>
                <a:spcPct val="20000"/>
              </a:spcBef>
              <a:buClr>
                <a:srgbClr val="737366"/>
              </a:buClr>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9pPr>
          </a:lstStyle>
          <a:p>
            <a:pPr algn="r" eaLnBrk="1" hangingPunct="1">
              <a:spcBef>
                <a:spcPct val="0"/>
              </a:spcBef>
              <a:buClrTx/>
              <a:buFontTx/>
              <a:buNone/>
              <a:defRPr/>
            </a:pPr>
            <a:r>
              <a:rPr lang="de-DE" altLang="de-DE" sz="1400" smtClean="0">
                <a:solidFill>
                  <a:srgbClr val="0D0D0D"/>
                </a:solidFill>
                <a:ea typeface="Microsoft YaHei" charset="-122"/>
              </a:rPr>
              <a:t>Josef Klugbauer, Prof. Dr. C. Münker</a:t>
            </a:r>
          </a:p>
        </p:txBody>
      </p:sp>
      <p:sp>
        <p:nvSpPr>
          <p:cNvPr id="52229" name="Rectangle 4"/>
          <p:cNvSpPr>
            <a:spLocks noChangeArrowheads="1"/>
          </p:cNvSpPr>
          <p:nvPr/>
        </p:nvSpPr>
        <p:spPr bwMode="auto">
          <a:xfrm>
            <a:off x="28575" y="914400"/>
            <a:ext cx="9043988"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marL="92075">
              <a:spcBef>
                <a:spcPct val="20000"/>
              </a:spcBef>
              <a:buClr>
                <a:srgbClr val="737366"/>
              </a:buClr>
              <a:buFont typeface="Wingdings" charset="2"/>
              <a:buChar char="§"/>
              <a:tabLst>
                <a:tab pos="92075" algn="l"/>
                <a:tab pos="830263" algn="l"/>
                <a:tab pos="1920875" algn="l"/>
                <a:tab pos="2835275" algn="l"/>
                <a:tab pos="3749675" algn="l"/>
                <a:tab pos="4664075" algn="l"/>
                <a:tab pos="5578475" algn="l"/>
                <a:tab pos="6492875" algn="l"/>
                <a:tab pos="7407275" algn="l"/>
                <a:tab pos="8321675" algn="l"/>
                <a:tab pos="9236075" algn="l"/>
                <a:tab pos="10150475" algn="l"/>
                <a:tab pos="10329863" algn="l"/>
                <a:tab pos="10779125" algn="l"/>
                <a:tab pos="10780713" algn="l"/>
              </a:tabLst>
              <a:defRPr sz="2400">
                <a:solidFill>
                  <a:schemeClr val="tx1"/>
                </a:solidFill>
                <a:latin typeface="Arial" charset="0"/>
              </a:defRPr>
            </a:lvl1pPr>
            <a:lvl2pPr marL="742950" indent="-285750">
              <a:spcBef>
                <a:spcPct val="20000"/>
              </a:spcBef>
              <a:buChar char="–"/>
              <a:tabLst>
                <a:tab pos="92075" algn="l"/>
                <a:tab pos="830263" algn="l"/>
                <a:tab pos="1920875" algn="l"/>
                <a:tab pos="2835275" algn="l"/>
                <a:tab pos="3749675" algn="l"/>
                <a:tab pos="4664075" algn="l"/>
                <a:tab pos="5578475" algn="l"/>
                <a:tab pos="6492875" algn="l"/>
                <a:tab pos="7407275" algn="l"/>
                <a:tab pos="8321675" algn="l"/>
                <a:tab pos="9236075" algn="l"/>
                <a:tab pos="10150475" algn="l"/>
                <a:tab pos="10329863" algn="l"/>
                <a:tab pos="10779125" algn="l"/>
                <a:tab pos="10780713" algn="l"/>
              </a:tabLst>
              <a:defRPr sz="2000">
                <a:solidFill>
                  <a:schemeClr val="tx1"/>
                </a:solidFill>
                <a:latin typeface="Arial" charset="0"/>
              </a:defRPr>
            </a:lvl2pPr>
            <a:lvl3pPr marL="1143000" indent="-228600">
              <a:spcBef>
                <a:spcPct val="20000"/>
              </a:spcBef>
              <a:buChar char="•"/>
              <a:tabLst>
                <a:tab pos="92075" algn="l"/>
                <a:tab pos="830263" algn="l"/>
                <a:tab pos="1920875" algn="l"/>
                <a:tab pos="2835275" algn="l"/>
                <a:tab pos="3749675" algn="l"/>
                <a:tab pos="4664075" algn="l"/>
                <a:tab pos="5578475" algn="l"/>
                <a:tab pos="6492875" algn="l"/>
                <a:tab pos="7407275" algn="l"/>
                <a:tab pos="8321675" algn="l"/>
                <a:tab pos="9236075" algn="l"/>
                <a:tab pos="10150475" algn="l"/>
                <a:tab pos="10329863" algn="l"/>
                <a:tab pos="10779125" algn="l"/>
                <a:tab pos="10780713" algn="l"/>
              </a:tabLst>
              <a:defRPr sz="2000">
                <a:solidFill>
                  <a:schemeClr val="tx1"/>
                </a:solidFill>
                <a:latin typeface="Arial" charset="0"/>
              </a:defRPr>
            </a:lvl3pPr>
            <a:lvl4pPr marL="1600200" indent="-228600">
              <a:spcBef>
                <a:spcPct val="20000"/>
              </a:spcBef>
              <a:buChar char="–"/>
              <a:tabLst>
                <a:tab pos="92075" algn="l"/>
                <a:tab pos="830263" algn="l"/>
                <a:tab pos="1920875" algn="l"/>
                <a:tab pos="2835275" algn="l"/>
                <a:tab pos="3749675" algn="l"/>
                <a:tab pos="4664075" algn="l"/>
                <a:tab pos="5578475" algn="l"/>
                <a:tab pos="6492875" algn="l"/>
                <a:tab pos="7407275" algn="l"/>
                <a:tab pos="8321675" algn="l"/>
                <a:tab pos="9236075" algn="l"/>
                <a:tab pos="10150475" algn="l"/>
                <a:tab pos="10329863" algn="l"/>
                <a:tab pos="10779125" algn="l"/>
                <a:tab pos="10780713" algn="l"/>
              </a:tabLst>
              <a:defRPr sz="2000">
                <a:solidFill>
                  <a:schemeClr val="tx1"/>
                </a:solidFill>
                <a:latin typeface="Arial" charset="0"/>
              </a:defRPr>
            </a:lvl4pPr>
            <a:lvl5pPr marL="2057400" indent="-228600">
              <a:spcBef>
                <a:spcPct val="20000"/>
              </a:spcBef>
              <a:buChar char="»"/>
              <a:tabLst>
                <a:tab pos="92075" algn="l"/>
                <a:tab pos="830263" algn="l"/>
                <a:tab pos="1920875" algn="l"/>
                <a:tab pos="2835275" algn="l"/>
                <a:tab pos="3749675" algn="l"/>
                <a:tab pos="4664075" algn="l"/>
                <a:tab pos="5578475" algn="l"/>
                <a:tab pos="6492875" algn="l"/>
                <a:tab pos="7407275" algn="l"/>
                <a:tab pos="8321675" algn="l"/>
                <a:tab pos="9236075" algn="l"/>
                <a:tab pos="10150475" algn="l"/>
                <a:tab pos="10329863" algn="l"/>
                <a:tab pos="10779125" algn="l"/>
                <a:tab pos="10780713" algn="l"/>
              </a:tabLst>
              <a:defRPr sz="2000">
                <a:solidFill>
                  <a:schemeClr val="tx1"/>
                </a:solidFill>
                <a:latin typeface="Arial" charset="0"/>
              </a:defRPr>
            </a:lvl5pPr>
            <a:lvl6pPr marL="2514600" indent="-228600" eaLnBrk="0" fontAlgn="base" hangingPunct="0">
              <a:spcBef>
                <a:spcPct val="20000"/>
              </a:spcBef>
              <a:spcAft>
                <a:spcPct val="0"/>
              </a:spcAft>
              <a:buChar char="»"/>
              <a:tabLst>
                <a:tab pos="92075" algn="l"/>
                <a:tab pos="830263" algn="l"/>
                <a:tab pos="1920875" algn="l"/>
                <a:tab pos="2835275" algn="l"/>
                <a:tab pos="3749675" algn="l"/>
                <a:tab pos="4664075" algn="l"/>
                <a:tab pos="5578475" algn="l"/>
                <a:tab pos="6492875" algn="l"/>
                <a:tab pos="7407275" algn="l"/>
                <a:tab pos="8321675" algn="l"/>
                <a:tab pos="9236075" algn="l"/>
                <a:tab pos="10150475" algn="l"/>
                <a:tab pos="10329863" algn="l"/>
                <a:tab pos="10779125" algn="l"/>
                <a:tab pos="10780713" algn="l"/>
              </a:tabLst>
              <a:defRPr sz="2000">
                <a:solidFill>
                  <a:schemeClr val="tx1"/>
                </a:solidFill>
                <a:latin typeface="Arial" charset="0"/>
              </a:defRPr>
            </a:lvl6pPr>
            <a:lvl7pPr marL="2971800" indent="-228600" eaLnBrk="0" fontAlgn="base" hangingPunct="0">
              <a:spcBef>
                <a:spcPct val="20000"/>
              </a:spcBef>
              <a:spcAft>
                <a:spcPct val="0"/>
              </a:spcAft>
              <a:buChar char="»"/>
              <a:tabLst>
                <a:tab pos="92075" algn="l"/>
                <a:tab pos="830263" algn="l"/>
                <a:tab pos="1920875" algn="l"/>
                <a:tab pos="2835275" algn="l"/>
                <a:tab pos="3749675" algn="l"/>
                <a:tab pos="4664075" algn="l"/>
                <a:tab pos="5578475" algn="l"/>
                <a:tab pos="6492875" algn="l"/>
                <a:tab pos="7407275" algn="l"/>
                <a:tab pos="8321675" algn="l"/>
                <a:tab pos="9236075" algn="l"/>
                <a:tab pos="10150475" algn="l"/>
                <a:tab pos="10329863" algn="l"/>
                <a:tab pos="10779125" algn="l"/>
                <a:tab pos="10780713" algn="l"/>
              </a:tabLst>
              <a:defRPr sz="2000">
                <a:solidFill>
                  <a:schemeClr val="tx1"/>
                </a:solidFill>
                <a:latin typeface="Arial" charset="0"/>
              </a:defRPr>
            </a:lvl7pPr>
            <a:lvl8pPr marL="3429000" indent="-228600" eaLnBrk="0" fontAlgn="base" hangingPunct="0">
              <a:spcBef>
                <a:spcPct val="20000"/>
              </a:spcBef>
              <a:spcAft>
                <a:spcPct val="0"/>
              </a:spcAft>
              <a:buChar char="»"/>
              <a:tabLst>
                <a:tab pos="92075" algn="l"/>
                <a:tab pos="830263" algn="l"/>
                <a:tab pos="1920875" algn="l"/>
                <a:tab pos="2835275" algn="l"/>
                <a:tab pos="3749675" algn="l"/>
                <a:tab pos="4664075" algn="l"/>
                <a:tab pos="5578475" algn="l"/>
                <a:tab pos="6492875" algn="l"/>
                <a:tab pos="7407275" algn="l"/>
                <a:tab pos="8321675" algn="l"/>
                <a:tab pos="9236075" algn="l"/>
                <a:tab pos="10150475" algn="l"/>
                <a:tab pos="10329863" algn="l"/>
                <a:tab pos="10779125" algn="l"/>
                <a:tab pos="10780713" algn="l"/>
              </a:tabLst>
              <a:defRPr sz="2000">
                <a:solidFill>
                  <a:schemeClr val="tx1"/>
                </a:solidFill>
                <a:latin typeface="Arial" charset="0"/>
              </a:defRPr>
            </a:lvl8pPr>
            <a:lvl9pPr marL="3886200" indent="-228600" eaLnBrk="0" fontAlgn="base" hangingPunct="0">
              <a:spcBef>
                <a:spcPct val="20000"/>
              </a:spcBef>
              <a:spcAft>
                <a:spcPct val="0"/>
              </a:spcAft>
              <a:buChar char="»"/>
              <a:tabLst>
                <a:tab pos="92075" algn="l"/>
                <a:tab pos="830263" algn="l"/>
                <a:tab pos="1920875" algn="l"/>
                <a:tab pos="2835275" algn="l"/>
                <a:tab pos="3749675" algn="l"/>
                <a:tab pos="4664075" algn="l"/>
                <a:tab pos="5578475" algn="l"/>
                <a:tab pos="6492875" algn="l"/>
                <a:tab pos="7407275" algn="l"/>
                <a:tab pos="8321675" algn="l"/>
                <a:tab pos="9236075" algn="l"/>
                <a:tab pos="10150475" algn="l"/>
                <a:tab pos="10329863" algn="l"/>
                <a:tab pos="10779125" algn="l"/>
                <a:tab pos="10780713" algn="l"/>
              </a:tabLst>
              <a:defRPr sz="2000">
                <a:solidFill>
                  <a:schemeClr val="tx1"/>
                </a:solidFill>
                <a:latin typeface="Arial" charset="0"/>
              </a:defRPr>
            </a:lvl9pPr>
          </a:lstStyle>
          <a:p>
            <a:pPr eaLnBrk="1" hangingPunct="1">
              <a:lnSpc>
                <a:spcPct val="105000"/>
              </a:lnSpc>
              <a:spcBef>
                <a:spcPts val="1125"/>
              </a:spcBef>
              <a:buClrTx/>
              <a:buFontTx/>
              <a:buNone/>
              <a:defRPr/>
            </a:pPr>
            <a:r>
              <a:rPr lang="de-DE" altLang="de-DE" sz="1800" b="1" smtClean="0">
                <a:solidFill>
                  <a:srgbClr val="0D0D0D"/>
                </a:solidFill>
                <a:ea typeface="Microsoft YaHei" charset="-122"/>
              </a:rPr>
              <a:t>Topic:	</a:t>
            </a:r>
            <a:r>
              <a:rPr lang="de-DE" altLang="de-DE" sz="1800" smtClean="0">
                <a:solidFill>
                  <a:srgbClr val="0D0D0D"/>
                </a:solidFill>
                <a:ea typeface="Microsoft YaHei" charset="-122"/>
              </a:rPr>
              <a:t>Energy-efficient 100V system amplifier for ELectroacoustic infrAstructure (ELA) </a:t>
            </a:r>
          </a:p>
        </p:txBody>
      </p:sp>
      <p:sp>
        <p:nvSpPr>
          <p:cNvPr id="52230" name="Text Box 5"/>
          <p:cNvSpPr txBox="1">
            <a:spLocks noChangeArrowheads="1"/>
          </p:cNvSpPr>
          <p:nvPr/>
        </p:nvSpPr>
        <p:spPr bwMode="auto">
          <a:xfrm>
            <a:off x="7467600" y="6172200"/>
            <a:ext cx="9906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spcBef>
                <a:spcPct val="20000"/>
              </a:spcBef>
              <a:buClr>
                <a:srgbClr val="737366"/>
              </a:buClr>
              <a:buFont typeface="Wingdings"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9pPr>
          </a:lstStyle>
          <a:p>
            <a:pPr algn="r" eaLnBrk="1" hangingPunct="1">
              <a:spcBef>
                <a:spcPct val="0"/>
              </a:spcBef>
              <a:buClrTx/>
              <a:buFontTx/>
              <a:buNone/>
            </a:pPr>
            <a:fld id="{AA473C4F-653E-4900-8582-6FEF66800DB7}" type="datetime1">
              <a:rPr lang="de-DE" altLang="de-DE" sz="1200">
                <a:solidFill>
                  <a:srgbClr val="000000"/>
                </a:solidFill>
                <a:ea typeface="Microsoft YaHei" pitchFamily="34" charset="-122"/>
              </a:rPr>
              <a:pPr algn="r" eaLnBrk="1" hangingPunct="1">
                <a:spcBef>
                  <a:spcPct val="0"/>
                </a:spcBef>
                <a:buClrTx/>
                <a:buFontTx/>
                <a:buNone/>
              </a:pPr>
              <a:t>29.03.2018</a:t>
            </a:fld>
            <a:endParaRPr lang="de-DE" altLang="de-DE" sz="1200">
              <a:solidFill>
                <a:srgbClr val="000000"/>
              </a:solidFill>
              <a:ea typeface="Microsoft YaHei" pitchFamily="34" charset="-122"/>
            </a:endParaRPr>
          </a:p>
        </p:txBody>
      </p:sp>
      <p:sp>
        <p:nvSpPr>
          <p:cNvPr id="52231" name="Text Box 6"/>
          <p:cNvSpPr txBox="1">
            <a:spLocks noChangeArrowheads="1"/>
          </p:cNvSpPr>
          <p:nvPr/>
        </p:nvSpPr>
        <p:spPr bwMode="auto">
          <a:xfrm>
            <a:off x="7467600" y="6400800"/>
            <a:ext cx="9906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spcBef>
                <a:spcPct val="20000"/>
              </a:spcBef>
              <a:buClr>
                <a:srgbClr val="737366"/>
              </a:buClr>
              <a:buFont typeface="Wingdings"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9pPr>
          </a:lstStyle>
          <a:p>
            <a:pPr algn="r" eaLnBrk="1" hangingPunct="1">
              <a:spcBef>
                <a:spcPct val="0"/>
              </a:spcBef>
              <a:buClrTx/>
              <a:buFontTx/>
              <a:buNone/>
            </a:pPr>
            <a:fld id="{4DF7BE95-7010-4641-B76C-D7CF320CDA36}" type="slidenum">
              <a:rPr lang="de-DE" altLang="de-DE" sz="1200">
                <a:solidFill>
                  <a:srgbClr val="000000"/>
                </a:solidFill>
                <a:ea typeface="Microsoft YaHei" pitchFamily="34" charset="-122"/>
              </a:rPr>
              <a:pPr algn="r" eaLnBrk="1" hangingPunct="1">
                <a:spcBef>
                  <a:spcPct val="0"/>
                </a:spcBef>
                <a:buClrTx/>
                <a:buFontTx/>
                <a:buNone/>
              </a:pPr>
              <a:t>13</a:t>
            </a:fld>
            <a:endParaRPr lang="de-DE" altLang="de-DE" sz="1200">
              <a:solidFill>
                <a:srgbClr val="000000"/>
              </a:solidFill>
              <a:ea typeface="Microsoft YaHei" pitchFamily="34" charset="-122"/>
            </a:endParaRPr>
          </a:p>
        </p:txBody>
      </p:sp>
      <p:pic>
        <p:nvPicPr>
          <p:cNvPr id="5223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0350" y="1439863"/>
            <a:ext cx="5002213" cy="40655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7472658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19457"/>
                                        </p:tgtEl>
                                        <p:attrNameLst>
                                          <p:attrName>style.visibility</p:attrName>
                                        </p:attrNameLst>
                                      </p:cBhvr>
                                      <p:to>
                                        <p:strVal val="visible"/>
                                      </p:to>
                                    </p:set>
                                    <p:anim calcmode="lin" valueType="num">
                                      <p:cBhvr additive="repl">
                                        <p:cTn id="7" dur="500" fill="hold"/>
                                        <p:tgtEl>
                                          <p:spTgt spid="19457"/>
                                        </p:tgtEl>
                                        <p:attrNameLst>
                                          <p:attrName>ppt_x</p:attrName>
                                        </p:attrNameLst>
                                      </p:cBhvr>
                                      <p:tavLst>
                                        <p:tav tm="100000">
                                          <p:val>
                                            <p:strVal val="0-#ppt_w/2"/>
                                          </p:val>
                                        </p:tav>
                                        <p:tav>
                                          <p:val>
                                            <p:strVal val="#ppt_x"/>
                                          </p:val>
                                        </p:tav>
                                      </p:tavLst>
                                    </p:anim>
                                    <p:anim calcmode="lin" valueType="num">
                                      <p:cBhvr additive="repl">
                                        <p:cTn id="8" dur="500" fill="hold"/>
                                        <p:tgtEl>
                                          <p:spTgt spid="19457"/>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AutoShape 1"/>
          <p:cNvSpPr>
            <a:spLocks noChangeArrowheads="1"/>
          </p:cNvSpPr>
          <p:nvPr/>
        </p:nvSpPr>
        <p:spPr bwMode="auto">
          <a:xfrm>
            <a:off x="204786" y="1703388"/>
            <a:ext cx="8939213" cy="4059948"/>
          </a:xfrm>
          <a:custGeom>
            <a:avLst/>
            <a:gdLst>
              <a:gd name="T0" fmla="*/ 598864730 w 21600"/>
              <a:gd name="T1" fmla="*/ 0 h 21600"/>
              <a:gd name="T2" fmla="*/ 1197729459 w 21600"/>
              <a:gd name="T3" fmla="*/ 154061085 h 21600"/>
              <a:gd name="T4" fmla="*/ 598864730 w 21600"/>
              <a:gd name="T5" fmla="*/ 308122170 h 21600"/>
              <a:gd name="T6" fmla="*/ 0 w 21600"/>
              <a:gd name="T7" fmla="*/ 15406108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72000" tIns="36000" rIns="72000" bIns="36000">
            <a:spAutoFit/>
          </a:bodyPr>
          <a:lstStyle>
            <a:lvl1pPr marL="360363" indent="-355600">
              <a:tabLst>
                <a:tab pos="360363" algn="l"/>
                <a:tab pos="808038" algn="l"/>
                <a:tab pos="1257300" algn="l"/>
                <a:tab pos="1706563" algn="l"/>
                <a:tab pos="2155825" algn="l"/>
                <a:tab pos="2605088" algn="l"/>
                <a:tab pos="3054350" algn="l"/>
                <a:tab pos="3503613" algn="l"/>
                <a:tab pos="3952875" algn="l"/>
                <a:tab pos="4402138" algn="l"/>
                <a:tab pos="4851400" algn="l"/>
                <a:tab pos="5300663" algn="l"/>
                <a:tab pos="5749925" algn="l"/>
                <a:tab pos="6199188" algn="l"/>
                <a:tab pos="6648450" algn="l"/>
                <a:tab pos="7097713" algn="l"/>
                <a:tab pos="7546975" algn="l"/>
                <a:tab pos="7996238" algn="l"/>
                <a:tab pos="8445500" algn="l"/>
                <a:tab pos="8894763" algn="l"/>
                <a:tab pos="9344025" algn="l"/>
              </a:tabLst>
              <a:defRPr>
                <a:solidFill>
                  <a:schemeClr val="bg2"/>
                </a:solidFill>
                <a:latin typeface="Arial" charset="0"/>
              </a:defRPr>
            </a:lvl1pPr>
            <a:lvl2pPr marL="742950" indent="-285750">
              <a:tabLst>
                <a:tab pos="360363" algn="l"/>
                <a:tab pos="808038" algn="l"/>
                <a:tab pos="1257300" algn="l"/>
                <a:tab pos="1706563" algn="l"/>
                <a:tab pos="2155825" algn="l"/>
                <a:tab pos="2605088" algn="l"/>
                <a:tab pos="3054350" algn="l"/>
                <a:tab pos="3503613" algn="l"/>
                <a:tab pos="3952875" algn="l"/>
                <a:tab pos="4402138" algn="l"/>
                <a:tab pos="4851400" algn="l"/>
                <a:tab pos="5300663" algn="l"/>
                <a:tab pos="5749925" algn="l"/>
                <a:tab pos="6199188" algn="l"/>
                <a:tab pos="6648450" algn="l"/>
                <a:tab pos="7097713" algn="l"/>
                <a:tab pos="7546975" algn="l"/>
                <a:tab pos="7996238" algn="l"/>
                <a:tab pos="8445500" algn="l"/>
                <a:tab pos="8894763" algn="l"/>
                <a:tab pos="9344025" algn="l"/>
              </a:tabLst>
              <a:defRPr>
                <a:solidFill>
                  <a:schemeClr val="bg2"/>
                </a:solidFill>
                <a:latin typeface="Arial" charset="0"/>
              </a:defRPr>
            </a:lvl2pPr>
            <a:lvl3pPr marL="1143000" indent="-228600">
              <a:tabLst>
                <a:tab pos="360363" algn="l"/>
                <a:tab pos="808038" algn="l"/>
                <a:tab pos="1257300" algn="l"/>
                <a:tab pos="1706563" algn="l"/>
                <a:tab pos="2155825" algn="l"/>
                <a:tab pos="2605088" algn="l"/>
                <a:tab pos="3054350" algn="l"/>
                <a:tab pos="3503613" algn="l"/>
                <a:tab pos="3952875" algn="l"/>
                <a:tab pos="4402138" algn="l"/>
                <a:tab pos="4851400" algn="l"/>
                <a:tab pos="5300663" algn="l"/>
                <a:tab pos="5749925" algn="l"/>
                <a:tab pos="6199188" algn="l"/>
                <a:tab pos="6648450" algn="l"/>
                <a:tab pos="7097713" algn="l"/>
                <a:tab pos="7546975" algn="l"/>
                <a:tab pos="7996238" algn="l"/>
                <a:tab pos="8445500" algn="l"/>
                <a:tab pos="8894763" algn="l"/>
                <a:tab pos="9344025" algn="l"/>
              </a:tabLst>
              <a:defRPr>
                <a:solidFill>
                  <a:schemeClr val="bg2"/>
                </a:solidFill>
                <a:latin typeface="Arial" charset="0"/>
              </a:defRPr>
            </a:lvl3pPr>
            <a:lvl4pPr marL="1600200" indent="-228600">
              <a:tabLst>
                <a:tab pos="360363" algn="l"/>
                <a:tab pos="808038" algn="l"/>
                <a:tab pos="1257300" algn="l"/>
                <a:tab pos="1706563" algn="l"/>
                <a:tab pos="2155825" algn="l"/>
                <a:tab pos="2605088" algn="l"/>
                <a:tab pos="3054350" algn="l"/>
                <a:tab pos="3503613" algn="l"/>
                <a:tab pos="3952875" algn="l"/>
                <a:tab pos="4402138" algn="l"/>
                <a:tab pos="4851400" algn="l"/>
                <a:tab pos="5300663" algn="l"/>
                <a:tab pos="5749925" algn="l"/>
                <a:tab pos="6199188" algn="l"/>
                <a:tab pos="6648450" algn="l"/>
                <a:tab pos="7097713" algn="l"/>
                <a:tab pos="7546975" algn="l"/>
                <a:tab pos="7996238" algn="l"/>
                <a:tab pos="8445500" algn="l"/>
                <a:tab pos="8894763" algn="l"/>
                <a:tab pos="9344025" algn="l"/>
              </a:tabLst>
              <a:defRPr>
                <a:solidFill>
                  <a:schemeClr val="bg2"/>
                </a:solidFill>
                <a:latin typeface="Arial" charset="0"/>
              </a:defRPr>
            </a:lvl4pPr>
            <a:lvl5pPr marL="2057400" indent="-228600">
              <a:tabLst>
                <a:tab pos="360363" algn="l"/>
                <a:tab pos="808038" algn="l"/>
                <a:tab pos="1257300" algn="l"/>
                <a:tab pos="1706563" algn="l"/>
                <a:tab pos="2155825" algn="l"/>
                <a:tab pos="2605088" algn="l"/>
                <a:tab pos="3054350" algn="l"/>
                <a:tab pos="3503613" algn="l"/>
                <a:tab pos="3952875" algn="l"/>
                <a:tab pos="4402138" algn="l"/>
                <a:tab pos="4851400" algn="l"/>
                <a:tab pos="5300663" algn="l"/>
                <a:tab pos="5749925" algn="l"/>
                <a:tab pos="6199188" algn="l"/>
                <a:tab pos="6648450" algn="l"/>
                <a:tab pos="7097713" algn="l"/>
                <a:tab pos="7546975" algn="l"/>
                <a:tab pos="7996238" algn="l"/>
                <a:tab pos="8445500" algn="l"/>
                <a:tab pos="8894763" algn="l"/>
                <a:tab pos="9344025" algn="l"/>
              </a:tabLst>
              <a:defRPr>
                <a:solidFill>
                  <a:schemeClr val="bg2"/>
                </a:solidFill>
                <a:latin typeface="Arial" charset="0"/>
              </a:defRPr>
            </a:lvl5pPr>
            <a:lvl6pPr marL="2514600" indent="-228600" eaLnBrk="0" fontAlgn="base" hangingPunct="0">
              <a:spcBef>
                <a:spcPct val="0"/>
              </a:spcBef>
              <a:spcAft>
                <a:spcPct val="0"/>
              </a:spcAft>
              <a:tabLst>
                <a:tab pos="360363" algn="l"/>
                <a:tab pos="808038" algn="l"/>
                <a:tab pos="1257300" algn="l"/>
                <a:tab pos="1706563" algn="l"/>
                <a:tab pos="2155825" algn="l"/>
                <a:tab pos="2605088" algn="l"/>
                <a:tab pos="3054350" algn="l"/>
                <a:tab pos="3503613" algn="l"/>
                <a:tab pos="3952875" algn="l"/>
                <a:tab pos="4402138" algn="l"/>
                <a:tab pos="4851400" algn="l"/>
                <a:tab pos="5300663" algn="l"/>
                <a:tab pos="5749925" algn="l"/>
                <a:tab pos="6199188" algn="l"/>
                <a:tab pos="6648450" algn="l"/>
                <a:tab pos="7097713" algn="l"/>
                <a:tab pos="7546975" algn="l"/>
                <a:tab pos="7996238" algn="l"/>
                <a:tab pos="8445500" algn="l"/>
                <a:tab pos="8894763" algn="l"/>
                <a:tab pos="9344025" algn="l"/>
              </a:tabLst>
              <a:defRPr>
                <a:solidFill>
                  <a:schemeClr val="bg2"/>
                </a:solidFill>
                <a:latin typeface="Arial" charset="0"/>
              </a:defRPr>
            </a:lvl6pPr>
            <a:lvl7pPr marL="2971800" indent="-228600" eaLnBrk="0" fontAlgn="base" hangingPunct="0">
              <a:spcBef>
                <a:spcPct val="0"/>
              </a:spcBef>
              <a:spcAft>
                <a:spcPct val="0"/>
              </a:spcAft>
              <a:tabLst>
                <a:tab pos="360363" algn="l"/>
                <a:tab pos="808038" algn="l"/>
                <a:tab pos="1257300" algn="l"/>
                <a:tab pos="1706563" algn="l"/>
                <a:tab pos="2155825" algn="l"/>
                <a:tab pos="2605088" algn="l"/>
                <a:tab pos="3054350" algn="l"/>
                <a:tab pos="3503613" algn="l"/>
                <a:tab pos="3952875" algn="l"/>
                <a:tab pos="4402138" algn="l"/>
                <a:tab pos="4851400" algn="l"/>
                <a:tab pos="5300663" algn="l"/>
                <a:tab pos="5749925" algn="l"/>
                <a:tab pos="6199188" algn="l"/>
                <a:tab pos="6648450" algn="l"/>
                <a:tab pos="7097713" algn="l"/>
                <a:tab pos="7546975" algn="l"/>
                <a:tab pos="7996238" algn="l"/>
                <a:tab pos="8445500" algn="l"/>
                <a:tab pos="8894763" algn="l"/>
                <a:tab pos="9344025" algn="l"/>
              </a:tabLst>
              <a:defRPr>
                <a:solidFill>
                  <a:schemeClr val="bg2"/>
                </a:solidFill>
                <a:latin typeface="Arial" charset="0"/>
              </a:defRPr>
            </a:lvl7pPr>
            <a:lvl8pPr marL="3429000" indent="-228600" eaLnBrk="0" fontAlgn="base" hangingPunct="0">
              <a:spcBef>
                <a:spcPct val="0"/>
              </a:spcBef>
              <a:spcAft>
                <a:spcPct val="0"/>
              </a:spcAft>
              <a:tabLst>
                <a:tab pos="360363" algn="l"/>
                <a:tab pos="808038" algn="l"/>
                <a:tab pos="1257300" algn="l"/>
                <a:tab pos="1706563" algn="l"/>
                <a:tab pos="2155825" algn="l"/>
                <a:tab pos="2605088" algn="l"/>
                <a:tab pos="3054350" algn="l"/>
                <a:tab pos="3503613" algn="l"/>
                <a:tab pos="3952875" algn="l"/>
                <a:tab pos="4402138" algn="l"/>
                <a:tab pos="4851400" algn="l"/>
                <a:tab pos="5300663" algn="l"/>
                <a:tab pos="5749925" algn="l"/>
                <a:tab pos="6199188" algn="l"/>
                <a:tab pos="6648450" algn="l"/>
                <a:tab pos="7097713" algn="l"/>
                <a:tab pos="7546975" algn="l"/>
                <a:tab pos="7996238" algn="l"/>
                <a:tab pos="8445500" algn="l"/>
                <a:tab pos="8894763" algn="l"/>
                <a:tab pos="9344025" algn="l"/>
              </a:tabLst>
              <a:defRPr>
                <a:solidFill>
                  <a:schemeClr val="bg2"/>
                </a:solidFill>
                <a:latin typeface="Arial" charset="0"/>
              </a:defRPr>
            </a:lvl8pPr>
            <a:lvl9pPr marL="3886200" indent="-228600" eaLnBrk="0" fontAlgn="base" hangingPunct="0">
              <a:spcBef>
                <a:spcPct val="0"/>
              </a:spcBef>
              <a:spcAft>
                <a:spcPct val="0"/>
              </a:spcAft>
              <a:tabLst>
                <a:tab pos="360363" algn="l"/>
                <a:tab pos="808038" algn="l"/>
                <a:tab pos="1257300" algn="l"/>
                <a:tab pos="1706563" algn="l"/>
                <a:tab pos="2155825" algn="l"/>
                <a:tab pos="2605088" algn="l"/>
                <a:tab pos="3054350" algn="l"/>
                <a:tab pos="3503613" algn="l"/>
                <a:tab pos="3952875" algn="l"/>
                <a:tab pos="4402138" algn="l"/>
                <a:tab pos="4851400" algn="l"/>
                <a:tab pos="5300663" algn="l"/>
                <a:tab pos="5749925" algn="l"/>
                <a:tab pos="6199188" algn="l"/>
                <a:tab pos="6648450" algn="l"/>
                <a:tab pos="7097713" algn="l"/>
                <a:tab pos="7546975" algn="l"/>
                <a:tab pos="7996238" algn="l"/>
                <a:tab pos="8445500" algn="l"/>
                <a:tab pos="8894763" algn="l"/>
                <a:tab pos="9344025" algn="l"/>
              </a:tabLst>
              <a:defRPr>
                <a:solidFill>
                  <a:schemeClr val="bg2"/>
                </a:solidFill>
                <a:latin typeface="Arial" charset="0"/>
              </a:defRPr>
            </a:lvl9pPr>
          </a:lstStyle>
          <a:p>
            <a:pPr eaLnBrk="1" hangingPunct="1">
              <a:lnSpc>
                <a:spcPct val="105000"/>
              </a:lnSpc>
              <a:spcBef>
                <a:spcPts val="1125"/>
              </a:spcBef>
              <a:spcAft>
                <a:spcPts val="1200"/>
              </a:spcAft>
            </a:pPr>
            <a:r>
              <a:rPr lang="de-DE" altLang="de-DE" sz="1600" b="1" dirty="0" err="1" smtClean="0">
                <a:solidFill>
                  <a:srgbClr val="C00000"/>
                </a:solidFill>
                <a:ea typeface="Microsoft YaHei" pitchFamily="34" charset="-122"/>
                <a:cs typeface="Arial Unicode MS" pitchFamily="34" charset="-128"/>
              </a:rPr>
              <a:t>Application</a:t>
            </a:r>
            <a:r>
              <a:rPr lang="de-DE" altLang="de-DE" sz="1600" b="1" dirty="0" smtClean="0">
                <a:solidFill>
                  <a:srgbClr val="C00000"/>
                </a:solidFill>
                <a:ea typeface="Microsoft YaHei" pitchFamily="34" charset="-122"/>
                <a:cs typeface="Arial Unicode MS" pitchFamily="34" charset="-128"/>
              </a:rPr>
              <a:t> Areas:</a:t>
            </a:r>
            <a:r>
              <a:rPr lang="de-DE" altLang="de-DE" sz="1600" dirty="0" smtClean="0">
                <a:solidFill>
                  <a:srgbClr val="0D0D0D"/>
                </a:solidFill>
                <a:ea typeface="Microsoft YaHei" pitchFamily="34" charset="-122"/>
                <a:cs typeface="Arial Unicode MS" pitchFamily="34" charset="-128"/>
              </a:rPr>
              <a:t> Digital </a:t>
            </a:r>
            <a:r>
              <a:rPr lang="de-DE" altLang="de-DE" sz="1600" dirty="0" err="1" smtClean="0">
                <a:solidFill>
                  <a:srgbClr val="0D0D0D"/>
                </a:solidFill>
                <a:ea typeface="Microsoft YaHei" pitchFamily="34" charset="-122"/>
                <a:cs typeface="Arial Unicode MS" pitchFamily="34" charset="-128"/>
              </a:rPr>
              <a:t>signal</a:t>
            </a:r>
            <a:r>
              <a:rPr lang="de-DE" altLang="de-DE" sz="1600" dirty="0" smtClean="0">
                <a:solidFill>
                  <a:srgbClr val="0D0D0D"/>
                </a:solidFill>
                <a:ea typeface="Microsoft YaHei" pitchFamily="34" charset="-122"/>
                <a:cs typeface="Arial Unicode MS" pitchFamily="34" charset="-128"/>
              </a:rPr>
              <a:t/>
            </a:r>
            <a:br>
              <a:rPr lang="de-DE" altLang="de-DE" sz="1600" dirty="0" smtClean="0">
                <a:solidFill>
                  <a:srgbClr val="0D0D0D"/>
                </a:solidFill>
                <a:ea typeface="Microsoft YaHei" pitchFamily="34" charset="-122"/>
                <a:cs typeface="Arial Unicode MS" pitchFamily="34" charset="-128"/>
              </a:rPr>
            </a:br>
            <a:r>
              <a:rPr lang="de-DE" altLang="de-DE" sz="1600" dirty="0" err="1" smtClean="0">
                <a:solidFill>
                  <a:srgbClr val="0D0D0D"/>
                </a:solidFill>
                <a:ea typeface="Microsoft YaHei" pitchFamily="34" charset="-122"/>
                <a:cs typeface="Arial Unicode MS" pitchFamily="34" charset="-128"/>
              </a:rPr>
              <a:t>processing</a:t>
            </a:r>
            <a:r>
              <a:rPr lang="de-DE" altLang="de-DE" sz="1600" dirty="0" smtClean="0">
                <a:solidFill>
                  <a:srgbClr val="0D0D0D"/>
                </a:solidFill>
                <a:ea typeface="Microsoft YaHei" pitchFamily="34" charset="-122"/>
                <a:cs typeface="Arial Unicode MS" pitchFamily="34" charset="-128"/>
              </a:rPr>
              <a:t> </a:t>
            </a:r>
            <a:r>
              <a:rPr lang="de-DE" altLang="de-DE" sz="1600" dirty="0" err="1" smtClean="0">
                <a:solidFill>
                  <a:srgbClr val="0D0D0D"/>
                </a:solidFill>
                <a:ea typeface="Microsoft YaHei" pitchFamily="34" charset="-122"/>
                <a:cs typeface="Arial Unicode MS" pitchFamily="34" charset="-128"/>
              </a:rPr>
              <a:t>and</a:t>
            </a:r>
            <a:r>
              <a:rPr lang="de-DE" altLang="de-DE" sz="1600" dirty="0" smtClean="0">
                <a:solidFill>
                  <a:srgbClr val="0D0D0D"/>
                </a:solidFill>
                <a:ea typeface="Microsoft YaHei" pitchFamily="34" charset="-122"/>
                <a:cs typeface="Arial Unicode MS" pitchFamily="34" charset="-128"/>
              </a:rPr>
              <a:t> FPGA design </a:t>
            </a:r>
            <a:br>
              <a:rPr lang="de-DE" altLang="de-DE" sz="1600" dirty="0" smtClean="0">
                <a:solidFill>
                  <a:srgbClr val="0D0D0D"/>
                </a:solidFill>
                <a:ea typeface="Microsoft YaHei" pitchFamily="34" charset="-122"/>
                <a:cs typeface="Arial Unicode MS" pitchFamily="34" charset="-128"/>
              </a:rPr>
            </a:br>
            <a:r>
              <a:rPr lang="de-DE" altLang="de-DE" sz="1600" dirty="0" err="1" smtClean="0">
                <a:solidFill>
                  <a:srgbClr val="0D0D0D"/>
                </a:solidFill>
                <a:ea typeface="Microsoft YaHei" pitchFamily="34" charset="-122"/>
                <a:cs typeface="Arial Unicode MS" pitchFamily="34" charset="-128"/>
              </a:rPr>
              <a:t>for</a:t>
            </a:r>
            <a:r>
              <a:rPr lang="de-DE" altLang="de-DE" sz="1600" dirty="0">
                <a:solidFill>
                  <a:srgbClr val="0D0D0D"/>
                </a:solidFill>
                <a:ea typeface="Microsoft YaHei" pitchFamily="34" charset="-122"/>
                <a:cs typeface="Arial Unicode MS" pitchFamily="34" charset="-128"/>
              </a:rPr>
              <a:t> </a:t>
            </a:r>
            <a:r>
              <a:rPr lang="de-DE" altLang="de-DE" sz="1600" dirty="0" smtClean="0">
                <a:solidFill>
                  <a:srgbClr val="0D0D0D"/>
                </a:solidFill>
                <a:ea typeface="Microsoft YaHei" pitchFamily="34" charset="-122"/>
                <a:cs typeface="Arial Unicode MS" pitchFamily="34" charset="-128"/>
              </a:rPr>
              <a:t>R&amp;D </a:t>
            </a:r>
            <a:r>
              <a:rPr lang="de-DE" altLang="de-DE" sz="1600" dirty="0" err="1" smtClean="0">
                <a:solidFill>
                  <a:srgbClr val="0D0D0D"/>
                </a:solidFill>
                <a:ea typeface="Microsoft YaHei" pitchFamily="34" charset="-122"/>
                <a:cs typeface="Arial Unicode MS" pitchFamily="34" charset="-128"/>
              </a:rPr>
              <a:t>and</a:t>
            </a:r>
            <a:r>
              <a:rPr lang="de-DE" altLang="de-DE" sz="1600" dirty="0" smtClean="0">
                <a:solidFill>
                  <a:srgbClr val="0D0D0D"/>
                </a:solidFill>
                <a:ea typeface="Microsoft YaHei" pitchFamily="34" charset="-122"/>
                <a:cs typeface="Arial Unicode MS" pitchFamily="34" charset="-128"/>
              </a:rPr>
              <a:t> </a:t>
            </a:r>
            <a:r>
              <a:rPr lang="de-DE" altLang="de-DE" sz="1600" dirty="0" err="1" smtClean="0">
                <a:solidFill>
                  <a:srgbClr val="0D0D0D"/>
                </a:solidFill>
                <a:ea typeface="Microsoft YaHei" pitchFamily="34" charset="-122"/>
                <a:cs typeface="Arial Unicode MS" pitchFamily="34" charset="-128"/>
              </a:rPr>
              <a:t>education</a:t>
            </a:r>
            <a:endParaRPr lang="de-DE" altLang="de-DE" sz="1600" dirty="0" smtClean="0">
              <a:solidFill>
                <a:srgbClr val="0D0D0D"/>
              </a:solidFill>
              <a:ea typeface="Microsoft YaHei" pitchFamily="34" charset="-122"/>
              <a:cs typeface="Arial Unicode MS" pitchFamily="34" charset="-128"/>
            </a:endParaRPr>
          </a:p>
          <a:p>
            <a:pPr eaLnBrk="1" hangingPunct="1">
              <a:lnSpc>
                <a:spcPct val="105000"/>
              </a:lnSpc>
              <a:spcBef>
                <a:spcPts val="1125"/>
              </a:spcBef>
              <a:spcAft>
                <a:spcPts val="1200"/>
              </a:spcAft>
            </a:pPr>
            <a:r>
              <a:rPr lang="de-DE" altLang="de-DE" sz="1600" b="1" dirty="0" smtClean="0">
                <a:solidFill>
                  <a:srgbClr val="C00000"/>
                </a:solidFill>
                <a:ea typeface="Microsoft YaHei" pitchFamily="34" charset="-122"/>
                <a:cs typeface="Arial Unicode MS" pitchFamily="34" charset="-128"/>
              </a:rPr>
              <a:t>Open-Source:</a:t>
            </a:r>
            <a:r>
              <a:rPr lang="de-DE" altLang="de-DE" sz="1600" dirty="0" smtClean="0">
                <a:solidFill>
                  <a:srgbClr val="0D0D0D"/>
                </a:solidFill>
                <a:ea typeface="Microsoft YaHei" pitchFamily="34" charset="-122"/>
                <a:cs typeface="Arial Unicode MS" pitchFamily="34" charset="-128"/>
              </a:rPr>
              <a:t> </a:t>
            </a:r>
            <a:r>
              <a:rPr lang="de-DE" altLang="de-DE" sz="1600" dirty="0" err="1" smtClean="0">
                <a:solidFill>
                  <a:srgbClr val="0D0D0D"/>
                </a:solidFill>
                <a:ea typeface="Microsoft YaHei" pitchFamily="34" charset="-122"/>
                <a:cs typeface="Arial Unicode MS" pitchFamily="34" charset="-128"/>
              </a:rPr>
              <a:t>Developed</a:t>
            </a:r>
            <a:r>
              <a:rPr lang="de-DE" altLang="de-DE" sz="1600" dirty="0" smtClean="0">
                <a:solidFill>
                  <a:srgbClr val="0D0D0D"/>
                </a:solidFill>
                <a:ea typeface="Microsoft YaHei" pitchFamily="34" charset="-122"/>
                <a:cs typeface="Arial Unicode MS" pitchFamily="34" charset="-128"/>
              </a:rPr>
              <a:t> </a:t>
            </a:r>
            <a:r>
              <a:rPr lang="de-DE" altLang="de-DE" sz="1600" dirty="0" err="1" smtClean="0">
                <a:solidFill>
                  <a:srgbClr val="0D0D0D"/>
                </a:solidFill>
                <a:ea typeface="Microsoft YaHei" pitchFamily="34" charset="-122"/>
                <a:cs typeface="Arial Unicode MS" pitchFamily="34" charset="-128"/>
              </a:rPr>
              <a:t>with</a:t>
            </a:r>
            <a:r>
              <a:rPr lang="de-DE" altLang="de-DE" sz="1600" dirty="0" smtClean="0">
                <a:solidFill>
                  <a:srgbClr val="0D0D0D"/>
                </a:solidFill>
                <a:ea typeface="Microsoft YaHei" pitchFamily="34" charset="-122"/>
                <a:cs typeface="Arial Unicode MS" pitchFamily="34" charset="-128"/>
              </a:rPr>
              <a:t/>
            </a:r>
            <a:br>
              <a:rPr lang="de-DE" altLang="de-DE" sz="1600" dirty="0" smtClean="0">
                <a:solidFill>
                  <a:srgbClr val="0D0D0D"/>
                </a:solidFill>
                <a:ea typeface="Microsoft YaHei" pitchFamily="34" charset="-122"/>
                <a:cs typeface="Arial Unicode MS" pitchFamily="34" charset="-128"/>
              </a:rPr>
            </a:br>
            <a:r>
              <a:rPr lang="de-DE" altLang="de-DE" sz="1600" dirty="0" smtClean="0">
                <a:solidFill>
                  <a:srgbClr val="0D0D0D"/>
                </a:solidFill>
                <a:ea typeface="Microsoft YaHei" pitchFamily="34" charset="-122"/>
                <a:cs typeface="Arial Unicode MS" pitchFamily="34" charset="-128"/>
              </a:rPr>
              <a:t>Python </a:t>
            </a:r>
            <a:r>
              <a:rPr lang="de-DE" altLang="de-DE" sz="1600" dirty="0" err="1" smtClean="0">
                <a:solidFill>
                  <a:srgbClr val="0D0D0D"/>
                </a:solidFill>
                <a:ea typeface="Microsoft YaHei" pitchFamily="34" charset="-122"/>
                <a:cs typeface="Arial Unicode MS" pitchFamily="34" charset="-128"/>
              </a:rPr>
              <a:t>and</a:t>
            </a:r>
            <a:r>
              <a:rPr lang="de-DE" altLang="de-DE" sz="1600" dirty="0" smtClean="0">
                <a:solidFill>
                  <a:srgbClr val="0D0D0D"/>
                </a:solidFill>
                <a:ea typeface="Microsoft YaHei" pitchFamily="34" charset="-122"/>
                <a:cs typeface="Arial Unicode MS" pitchFamily="34" charset="-128"/>
              </a:rPr>
              <a:t> </a:t>
            </a:r>
            <a:r>
              <a:rPr lang="de-DE" altLang="de-DE" sz="1600" dirty="0" err="1" smtClean="0">
                <a:solidFill>
                  <a:srgbClr val="0D0D0D"/>
                </a:solidFill>
                <a:ea typeface="Microsoft YaHei" pitchFamily="34" charset="-122"/>
                <a:cs typeface="Arial Unicode MS" pitchFamily="34" charset="-128"/>
              </a:rPr>
              <a:t>Qt-Widgets</a:t>
            </a:r>
            <a:r>
              <a:rPr lang="de-DE" altLang="de-DE" sz="1600" dirty="0" smtClean="0">
                <a:solidFill>
                  <a:srgbClr val="0D0D0D"/>
                </a:solidFill>
                <a:ea typeface="Microsoft YaHei" pitchFamily="34" charset="-122"/>
                <a:cs typeface="Arial Unicode MS" pitchFamily="34" charset="-128"/>
              </a:rPr>
              <a:t/>
            </a:r>
            <a:br>
              <a:rPr lang="de-DE" altLang="de-DE" sz="1600" dirty="0" smtClean="0">
                <a:solidFill>
                  <a:srgbClr val="0D0D0D"/>
                </a:solidFill>
                <a:ea typeface="Microsoft YaHei" pitchFamily="34" charset="-122"/>
                <a:cs typeface="Arial Unicode MS" pitchFamily="34" charset="-128"/>
              </a:rPr>
            </a:br>
            <a:r>
              <a:rPr lang="de-DE" altLang="de-DE" sz="1600" dirty="0" smtClean="0">
                <a:solidFill>
                  <a:srgbClr val="0D0D0D"/>
                </a:solidFill>
                <a:ea typeface="Microsoft YaHei" pitchFamily="34" charset="-122"/>
                <a:cs typeface="Arial Unicode MS" pitchFamily="34" charset="-128"/>
              </a:rPr>
              <a:t>(</a:t>
            </a:r>
            <a:r>
              <a:rPr lang="de-DE" altLang="de-DE" sz="1600" dirty="0" smtClean="0">
                <a:solidFill>
                  <a:srgbClr val="0D0D0D"/>
                </a:solidFill>
                <a:ea typeface="Microsoft YaHei" pitchFamily="34" charset="-122"/>
                <a:cs typeface="Arial Unicode MS" pitchFamily="34" charset="-128"/>
                <a:hlinkClick r:id="rId3"/>
              </a:rPr>
              <a:t>github.com/</a:t>
            </a:r>
            <a:r>
              <a:rPr lang="de-DE" altLang="de-DE" sz="1600" dirty="0" err="1" smtClean="0">
                <a:solidFill>
                  <a:srgbClr val="0D0D0D"/>
                </a:solidFill>
                <a:ea typeface="Microsoft YaHei" pitchFamily="34" charset="-122"/>
                <a:cs typeface="Arial Unicode MS" pitchFamily="34" charset="-128"/>
                <a:hlinkClick r:id="rId3"/>
              </a:rPr>
              <a:t>chipmuenk</a:t>
            </a:r>
            <a:r>
              <a:rPr lang="de-DE" altLang="de-DE" sz="1600" dirty="0" smtClean="0">
                <a:solidFill>
                  <a:srgbClr val="0D0D0D"/>
                </a:solidFill>
                <a:ea typeface="Microsoft YaHei" pitchFamily="34" charset="-122"/>
                <a:cs typeface="Arial Unicode MS" pitchFamily="34" charset="-128"/>
                <a:hlinkClick r:id="rId3"/>
              </a:rPr>
              <a:t>/</a:t>
            </a:r>
            <a:r>
              <a:rPr lang="de-DE" altLang="de-DE" sz="1600" dirty="0" err="1" smtClean="0">
                <a:solidFill>
                  <a:srgbClr val="0D0D0D"/>
                </a:solidFill>
                <a:ea typeface="Microsoft YaHei" pitchFamily="34" charset="-122"/>
                <a:cs typeface="Arial Unicode MS" pitchFamily="34" charset="-128"/>
                <a:hlinkClick r:id="rId3"/>
              </a:rPr>
              <a:t>pyfda</a:t>
            </a:r>
            <a:r>
              <a:rPr lang="de-DE" altLang="de-DE" sz="1600" dirty="0">
                <a:solidFill>
                  <a:srgbClr val="0D0D0D"/>
                </a:solidFill>
                <a:ea typeface="Microsoft YaHei" pitchFamily="34" charset="-122"/>
                <a:cs typeface="Arial Unicode MS" pitchFamily="34" charset="-128"/>
              </a:rPr>
              <a:t>)</a:t>
            </a:r>
          </a:p>
          <a:p>
            <a:pPr eaLnBrk="1" hangingPunct="1">
              <a:lnSpc>
                <a:spcPct val="105000"/>
              </a:lnSpc>
              <a:spcBef>
                <a:spcPts val="1125"/>
              </a:spcBef>
              <a:spcAft>
                <a:spcPts val="1200"/>
              </a:spcAft>
            </a:pPr>
            <a:r>
              <a:rPr lang="de-DE" altLang="de-DE" sz="1600" b="1" dirty="0">
                <a:solidFill>
                  <a:srgbClr val="C00000"/>
                </a:solidFill>
                <a:ea typeface="Microsoft YaHei" pitchFamily="34" charset="-122"/>
                <a:cs typeface="Arial Unicode MS" pitchFamily="34" charset="-128"/>
              </a:rPr>
              <a:t>Modular </a:t>
            </a:r>
            <a:r>
              <a:rPr lang="de-DE" altLang="de-DE" sz="1600" b="1" dirty="0" err="1">
                <a:solidFill>
                  <a:srgbClr val="C00000"/>
                </a:solidFill>
                <a:ea typeface="Microsoft YaHei" pitchFamily="34" charset="-122"/>
                <a:cs typeface="Arial Unicode MS" pitchFamily="34" charset="-128"/>
              </a:rPr>
              <a:t>architecture</a:t>
            </a:r>
            <a:r>
              <a:rPr lang="de-DE" altLang="de-DE" sz="1600" b="1" dirty="0">
                <a:solidFill>
                  <a:srgbClr val="C00000"/>
                </a:solidFill>
                <a:ea typeface="Microsoft YaHei" pitchFamily="34" charset="-122"/>
                <a:cs typeface="Arial Unicode MS" pitchFamily="34" charset="-128"/>
              </a:rPr>
              <a:t> </a:t>
            </a:r>
            <a:r>
              <a:rPr lang="de-DE" altLang="de-DE" sz="1600" dirty="0" err="1" smtClean="0">
                <a:solidFill>
                  <a:srgbClr val="0D0D0D"/>
                </a:solidFill>
                <a:ea typeface="Microsoft YaHei" pitchFamily="34" charset="-122"/>
                <a:cs typeface="Arial Unicode MS" pitchFamily="34" charset="-128"/>
              </a:rPr>
              <a:t>for</a:t>
            </a:r>
            <a:r>
              <a:rPr lang="de-DE" altLang="de-DE" sz="1600" dirty="0" smtClean="0">
                <a:solidFill>
                  <a:srgbClr val="0D0D0D"/>
                </a:solidFill>
                <a:ea typeface="Microsoft YaHei" pitchFamily="34" charset="-122"/>
                <a:cs typeface="Arial Unicode MS" pitchFamily="34" charset="-128"/>
              </a:rPr>
              <a:t> fast</a:t>
            </a:r>
            <a:br>
              <a:rPr lang="de-DE" altLang="de-DE" sz="1600" dirty="0" smtClean="0">
                <a:solidFill>
                  <a:srgbClr val="0D0D0D"/>
                </a:solidFill>
                <a:ea typeface="Microsoft YaHei" pitchFamily="34" charset="-122"/>
                <a:cs typeface="Arial Unicode MS" pitchFamily="34" charset="-128"/>
              </a:rPr>
            </a:br>
            <a:r>
              <a:rPr lang="de-DE" altLang="de-DE" sz="1600" dirty="0" err="1" smtClean="0">
                <a:solidFill>
                  <a:srgbClr val="0D0D0D"/>
                </a:solidFill>
                <a:ea typeface="Microsoft YaHei" pitchFamily="34" charset="-122"/>
                <a:cs typeface="Arial Unicode MS" pitchFamily="34" charset="-128"/>
              </a:rPr>
              <a:t>development</a:t>
            </a:r>
            <a:r>
              <a:rPr lang="de-DE" altLang="de-DE" sz="1600" dirty="0" smtClean="0">
                <a:solidFill>
                  <a:srgbClr val="0D0D0D"/>
                </a:solidFill>
                <a:ea typeface="Microsoft YaHei" pitchFamily="34" charset="-122"/>
                <a:cs typeface="Arial Unicode MS" pitchFamily="34" charset="-128"/>
              </a:rPr>
              <a:t> </a:t>
            </a:r>
            <a:r>
              <a:rPr lang="de-DE" altLang="de-DE" sz="1600" dirty="0" err="1" smtClean="0">
                <a:solidFill>
                  <a:srgbClr val="0D0D0D"/>
                </a:solidFill>
                <a:ea typeface="Microsoft YaHei" pitchFamily="34" charset="-122"/>
                <a:cs typeface="Arial Unicode MS" pitchFamily="34" charset="-128"/>
              </a:rPr>
              <a:t>of</a:t>
            </a:r>
            <a:r>
              <a:rPr lang="de-DE" altLang="de-DE" sz="1600" dirty="0" smtClean="0">
                <a:solidFill>
                  <a:srgbClr val="0D0D0D"/>
                </a:solidFill>
                <a:ea typeface="Microsoft YaHei" pitchFamily="34" charset="-122"/>
                <a:cs typeface="Arial Unicode MS" pitchFamily="34" charset="-128"/>
              </a:rPr>
              <a:t> </a:t>
            </a:r>
            <a:r>
              <a:rPr lang="de-DE" altLang="de-DE" sz="1600" dirty="0" err="1" smtClean="0">
                <a:solidFill>
                  <a:srgbClr val="0D0D0D"/>
                </a:solidFill>
                <a:ea typeface="Microsoft YaHei" pitchFamily="34" charset="-122"/>
                <a:cs typeface="Arial Unicode MS" pitchFamily="34" charset="-128"/>
              </a:rPr>
              <a:t>new</a:t>
            </a:r>
            <a:r>
              <a:rPr lang="de-DE" altLang="de-DE" sz="1600" dirty="0" smtClean="0">
                <a:solidFill>
                  <a:srgbClr val="0D0D0D"/>
                </a:solidFill>
                <a:ea typeface="Microsoft YaHei" pitchFamily="34" charset="-122"/>
                <a:cs typeface="Arial Unicode MS" pitchFamily="34" charset="-128"/>
              </a:rPr>
              <a:t> </a:t>
            </a:r>
            <a:r>
              <a:rPr lang="de-DE" altLang="de-DE" sz="1600" dirty="0" err="1" smtClean="0">
                <a:solidFill>
                  <a:srgbClr val="0D0D0D"/>
                </a:solidFill>
                <a:ea typeface="Microsoft YaHei" pitchFamily="34" charset="-122"/>
                <a:cs typeface="Arial Unicode MS" pitchFamily="34" charset="-128"/>
              </a:rPr>
              <a:t>filters</a:t>
            </a:r>
            <a:r>
              <a:rPr lang="de-DE" altLang="de-DE" sz="1600" dirty="0" smtClean="0">
                <a:solidFill>
                  <a:srgbClr val="0D0D0D"/>
                </a:solidFill>
                <a:ea typeface="Microsoft YaHei" pitchFamily="34" charset="-122"/>
                <a:cs typeface="Arial Unicode MS" pitchFamily="34" charset="-128"/>
              </a:rPr>
              <a:t> </a:t>
            </a:r>
            <a:br>
              <a:rPr lang="de-DE" altLang="de-DE" sz="1600" dirty="0" smtClean="0">
                <a:solidFill>
                  <a:srgbClr val="0D0D0D"/>
                </a:solidFill>
                <a:ea typeface="Microsoft YaHei" pitchFamily="34" charset="-122"/>
                <a:cs typeface="Arial Unicode MS" pitchFamily="34" charset="-128"/>
              </a:rPr>
            </a:br>
            <a:r>
              <a:rPr lang="de-DE" altLang="de-DE" sz="1600" dirty="0" err="1" smtClean="0">
                <a:solidFill>
                  <a:srgbClr val="0D0D0D"/>
                </a:solidFill>
                <a:ea typeface="Microsoft YaHei" pitchFamily="34" charset="-122"/>
                <a:cs typeface="Arial Unicode MS" pitchFamily="34" charset="-128"/>
              </a:rPr>
              <a:t>and</a:t>
            </a:r>
            <a:r>
              <a:rPr lang="de-DE" altLang="de-DE" sz="1600" dirty="0">
                <a:solidFill>
                  <a:srgbClr val="0D0D0D"/>
                </a:solidFill>
                <a:ea typeface="Microsoft YaHei" pitchFamily="34" charset="-122"/>
                <a:cs typeface="Arial Unicode MS" pitchFamily="34" charset="-128"/>
              </a:rPr>
              <a:t> </a:t>
            </a:r>
            <a:r>
              <a:rPr lang="de-DE" altLang="de-DE" sz="1600" dirty="0" err="1" smtClean="0">
                <a:solidFill>
                  <a:srgbClr val="0D0D0D"/>
                </a:solidFill>
                <a:ea typeface="Microsoft YaHei" pitchFamily="34" charset="-122"/>
                <a:cs typeface="Arial Unicode MS" pitchFamily="34" charset="-128"/>
              </a:rPr>
              <a:t>analysis</a:t>
            </a:r>
            <a:r>
              <a:rPr lang="de-DE" altLang="de-DE" sz="1600" dirty="0" smtClean="0">
                <a:solidFill>
                  <a:srgbClr val="0D0D0D"/>
                </a:solidFill>
                <a:ea typeface="Microsoft YaHei" pitchFamily="34" charset="-122"/>
                <a:cs typeface="Arial Unicode MS" pitchFamily="34" charset="-128"/>
              </a:rPr>
              <a:t> </a:t>
            </a:r>
            <a:r>
              <a:rPr lang="de-DE" altLang="de-DE" sz="1600" dirty="0" err="1" smtClean="0">
                <a:solidFill>
                  <a:srgbClr val="0D0D0D"/>
                </a:solidFill>
                <a:ea typeface="Microsoft YaHei" pitchFamily="34" charset="-122"/>
                <a:cs typeface="Arial Unicode MS" pitchFamily="34" charset="-128"/>
              </a:rPr>
              <a:t>modules</a:t>
            </a:r>
            <a:endParaRPr lang="de-DE" altLang="de-DE" sz="1600" dirty="0" smtClean="0">
              <a:solidFill>
                <a:srgbClr val="0D0D0D"/>
              </a:solidFill>
              <a:ea typeface="Microsoft YaHei" pitchFamily="34" charset="-122"/>
              <a:cs typeface="Arial Unicode MS" pitchFamily="34" charset="-128"/>
            </a:endParaRPr>
          </a:p>
          <a:p>
            <a:pPr eaLnBrk="1" hangingPunct="1">
              <a:lnSpc>
                <a:spcPct val="105000"/>
              </a:lnSpc>
              <a:spcBef>
                <a:spcPts val="1125"/>
              </a:spcBef>
              <a:spcAft>
                <a:spcPts val="1200"/>
              </a:spcAft>
            </a:pPr>
            <a:r>
              <a:rPr lang="de-DE" altLang="de-DE" sz="1600" b="1" dirty="0" smtClean="0">
                <a:solidFill>
                  <a:srgbClr val="C00000"/>
                </a:solidFill>
                <a:ea typeface="Microsoft YaHei" pitchFamily="34" charset="-122"/>
                <a:cs typeface="Arial Unicode MS" pitchFamily="34" charset="-128"/>
              </a:rPr>
              <a:t>Google Summer </a:t>
            </a:r>
            <a:r>
              <a:rPr lang="de-DE" altLang="de-DE" sz="1600" b="1" dirty="0" err="1" smtClean="0">
                <a:solidFill>
                  <a:srgbClr val="C00000"/>
                </a:solidFill>
                <a:ea typeface="Microsoft YaHei" pitchFamily="34" charset="-122"/>
                <a:cs typeface="Arial Unicode MS" pitchFamily="34" charset="-128"/>
              </a:rPr>
              <a:t>of</a:t>
            </a:r>
            <a:r>
              <a:rPr lang="de-DE" altLang="de-DE" sz="1600" b="1" dirty="0" smtClean="0">
                <a:solidFill>
                  <a:srgbClr val="C00000"/>
                </a:solidFill>
                <a:ea typeface="Microsoft YaHei" pitchFamily="34" charset="-122"/>
                <a:cs typeface="Arial Unicode MS" pitchFamily="34" charset="-128"/>
              </a:rPr>
              <a:t> Code 2018:</a:t>
            </a:r>
            <a:br>
              <a:rPr lang="de-DE" altLang="de-DE" sz="1600" b="1" dirty="0" smtClean="0">
                <a:solidFill>
                  <a:srgbClr val="C00000"/>
                </a:solidFill>
                <a:ea typeface="Microsoft YaHei" pitchFamily="34" charset="-122"/>
                <a:cs typeface="Arial Unicode MS" pitchFamily="34" charset="-128"/>
              </a:rPr>
            </a:br>
            <a:r>
              <a:rPr lang="de-DE" altLang="de-DE" sz="1600" b="1" dirty="0" smtClean="0">
                <a:solidFill>
                  <a:srgbClr val="C00000"/>
                </a:solidFill>
                <a:ea typeface="Microsoft YaHei" pitchFamily="34" charset="-122"/>
                <a:cs typeface="Arial Unicode MS" pitchFamily="34" charset="-128"/>
              </a:rPr>
              <a:t>- </a:t>
            </a:r>
            <a:r>
              <a:rPr lang="de-DE" altLang="de-DE" sz="1600" dirty="0" smtClean="0">
                <a:solidFill>
                  <a:srgbClr val="0D0D0D"/>
                </a:solidFill>
                <a:ea typeface="Microsoft YaHei" pitchFamily="34" charset="-122"/>
                <a:cs typeface="Arial Unicode MS" pitchFamily="34" charset="-128"/>
              </a:rPr>
              <a:t>Link </a:t>
            </a:r>
            <a:r>
              <a:rPr lang="de-DE" altLang="de-DE" sz="1600" dirty="0" err="1" smtClean="0">
                <a:solidFill>
                  <a:srgbClr val="0D0D0D"/>
                </a:solidFill>
                <a:ea typeface="Microsoft YaHei" pitchFamily="34" charset="-122"/>
                <a:cs typeface="Arial Unicode MS" pitchFamily="34" charset="-128"/>
              </a:rPr>
              <a:t>pyFDA</a:t>
            </a:r>
            <a:r>
              <a:rPr lang="de-DE" altLang="de-DE" sz="1600" dirty="0" smtClean="0">
                <a:solidFill>
                  <a:srgbClr val="0D0D0D"/>
                </a:solidFill>
                <a:ea typeface="Microsoft YaHei" pitchFamily="34" charset="-122"/>
                <a:cs typeface="Arial Unicode MS" pitchFamily="34" charset="-128"/>
              </a:rPr>
              <a:t> </a:t>
            </a:r>
            <a:r>
              <a:rPr lang="de-DE" altLang="de-DE" sz="1600" dirty="0" err="1" smtClean="0">
                <a:solidFill>
                  <a:srgbClr val="0D0D0D"/>
                </a:solidFill>
                <a:ea typeface="Microsoft YaHei" pitchFamily="34" charset="-122"/>
                <a:cs typeface="Arial Unicode MS" pitchFamily="34" charset="-128"/>
              </a:rPr>
              <a:t>and</a:t>
            </a:r>
            <a:r>
              <a:rPr lang="de-DE" altLang="de-DE" sz="1600" dirty="0" smtClean="0">
                <a:solidFill>
                  <a:srgbClr val="0D0D0D"/>
                </a:solidFill>
                <a:ea typeface="Microsoft YaHei" pitchFamily="34" charset="-122"/>
                <a:cs typeface="Arial Unicode MS" pitchFamily="34" charset="-128"/>
              </a:rPr>
              <a:t> </a:t>
            </a:r>
            <a:r>
              <a:rPr lang="de-DE" altLang="de-DE" sz="1600" dirty="0" err="1" smtClean="0">
                <a:solidFill>
                  <a:srgbClr val="0D0D0D"/>
                </a:solidFill>
                <a:ea typeface="Microsoft YaHei" pitchFamily="34" charset="-122"/>
                <a:cs typeface="Arial Unicode MS" pitchFamily="34" charset="-128"/>
              </a:rPr>
              <a:t>myHDL</a:t>
            </a:r>
            <a:r>
              <a:rPr lang="de-DE" altLang="de-DE" sz="1600" dirty="0" smtClean="0">
                <a:solidFill>
                  <a:srgbClr val="0D0D0D"/>
                </a:solidFill>
                <a:ea typeface="Microsoft YaHei" pitchFamily="34" charset="-122"/>
                <a:cs typeface="Arial Unicode MS" pitchFamily="34" charset="-128"/>
              </a:rPr>
              <a:t> (</a:t>
            </a:r>
            <a:r>
              <a:rPr lang="de-DE" altLang="de-DE" sz="1600" dirty="0" smtClean="0">
                <a:solidFill>
                  <a:srgbClr val="0D0D0D"/>
                </a:solidFill>
                <a:ea typeface="Microsoft YaHei" pitchFamily="34" charset="-122"/>
                <a:cs typeface="Arial Unicode MS" pitchFamily="34" charset="-128"/>
                <a:hlinkClick r:id="rId4"/>
              </a:rPr>
              <a:t>www.myhdl.org</a:t>
            </a:r>
            <a:r>
              <a:rPr lang="de-DE" altLang="de-DE" sz="1600" dirty="0" smtClean="0">
                <a:solidFill>
                  <a:srgbClr val="0D0D0D"/>
                </a:solidFill>
                <a:ea typeface="Microsoft YaHei" pitchFamily="34" charset="-122"/>
                <a:cs typeface="Arial Unicode MS" pitchFamily="34" charset="-128"/>
              </a:rPr>
              <a:t>) </a:t>
            </a:r>
            <a:r>
              <a:rPr lang="de-DE" altLang="de-DE" sz="1600" dirty="0" err="1" smtClean="0">
                <a:solidFill>
                  <a:srgbClr val="0D0D0D"/>
                </a:solidFill>
                <a:ea typeface="Microsoft YaHei" pitchFamily="34" charset="-122"/>
                <a:cs typeface="Arial Unicode MS" pitchFamily="34" charset="-128"/>
              </a:rPr>
              <a:t>for</a:t>
            </a:r>
            <a:r>
              <a:rPr lang="de-DE" altLang="de-DE" sz="1600" dirty="0" smtClean="0">
                <a:solidFill>
                  <a:srgbClr val="0D0D0D"/>
                </a:solidFill>
                <a:ea typeface="Microsoft YaHei" pitchFamily="34" charset="-122"/>
                <a:cs typeface="Arial Unicode MS" pitchFamily="34" charset="-128"/>
              </a:rPr>
              <a:t> easy VHDL </a:t>
            </a:r>
            <a:r>
              <a:rPr lang="de-DE" altLang="de-DE" sz="1600" dirty="0" err="1" smtClean="0">
                <a:solidFill>
                  <a:srgbClr val="0D0D0D"/>
                </a:solidFill>
                <a:ea typeface="Microsoft YaHei" pitchFamily="34" charset="-122"/>
                <a:cs typeface="Arial Unicode MS" pitchFamily="34" charset="-128"/>
              </a:rPr>
              <a:t>and</a:t>
            </a:r>
            <a:r>
              <a:rPr lang="de-DE" altLang="de-DE" sz="1600" dirty="0" smtClean="0">
                <a:solidFill>
                  <a:srgbClr val="0D0D0D"/>
                </a:solidFill>
                <a:ea typeface="Microsoft YaHei" pitchFamily="34" charset="-122"/>
                <a:cs typeface="Arial Unicode MS" pitchFamily="34" charset="-128"/>
              </a:rPr>
              <a:t> </a:t>
            </a:r>
            <a:r>
              <a:rPr lang="de-DE" altLang="de-DE" sz="1600" dirty="0" err="1" smtClean="0">
                <a:solidFill>
                  <a:srgbClr val="0D0D0D"/>
                </a:solidFill>
                <a:ea typeface="Microsoft YaHei" pitchFamily="34" charset="-122"/>
                <a:cs typeface="Arial Unicode MS" pitchFamily="34" charset="-128"/>
              </a:rPr>
              <a:t>Verilog</a:t>
            </a:r>
            <a:r>
              <a:rPr lang="de-DE" altLang="de-DE" sz="1600" dirty="0" smtClean="0">
                <a:solidFill>
                  <a:srgbClr val="0D0D0D"/>
                </a:solidFill>
                <a:ea typeface="Microsoft YaHei" pitchFamily="34" charset="-122"/>
                <a:cs typeface="Arial Unicode MS" pitchFamily="34" charset="-128"/>
              </a:rPr>
              <a:t> </a:t>
            </a:r>
            <a:r>
              <a:rPr lang="de-DE" altLang="de-DE" sz="1600" dirty="0" err="1" smtClean="0">
                <a:solidFill>
                  <a:srgbClr val="0D0D0D"/>
                </a:solidFill>
                <a:ea typeface="Microsoft YaHei" pitchFamily="34" charset="-122"/>
                <a:cs typeface="Arial Unicode MS" pitchFamily="34" charset="-128"/>
              </a:rPr>
              <a:t>code</a:t>
            </a:r>
            <a:r>
              <a:rPr lang="de-DE" altLang="de-DE" sz="1600" dirty="0" smtClean="0">
                <a:solidFill>
                  <a:srgbClr val="0D0D0D"/>
                </a:solidFill>
                <a:ea typeface="Microsoft YaHei" pitchFamily="34" charset="-122"/>
                <a:cs typeface="Arial Unicode MS" pitchFamily="34" charset="-128"/>
              </a:rPr>
              <a:t> </a:t>
            </a:r>
            <a:r>
              <a:rPr lang="de-DE" altLang="de-DE" sz="1600" dirty="0" err="1" smtClean="0">
                <a:solidFill>
                  <a:srgbClr val="0D0D0D"/>
                </a:solidFill>
                <a:ea typeface="Microsoft YaHei" pitchFamily="34" charset="-122"/>
                <a:cs typeface="Arial Unicode MS" pitchFamily="34" charset="-128"/>
              </a:rPr>
              <a:t>generation</a:t>
            </a:r>
            <a:r>
              <a:rPr lang="de-DE" altLang="de-DE" sz="1600" dirty="0" smtClean="0">
                <a:solidFill>
                  <a:srgbClr val="0D0D0D"/>
                </a:solidFill>
                <a:ea typeface="Microsoft YaHei" pitchFamily="34" charset="-122"/>
                <a:cs typeface="Arial Unicode MS" pitchFamily="34" charset="-128"/>
              </a:rPr>
              <a:t/>
            </a:r>
            <a:br>
              <a:rPr lang="de-DE" altLang="de-DE" sz="1600" dirty="0" smtClean="0">
                <a:solidFill>
                  <a:srgbClr val="0D0D0D"/>
                </a:solidFill>
                <a:ea typeface="Microsoft YaHei" pitchFamily="34" charset="-122"/>
                <a:cs typeface="Arial Unicode MS" pitchFamily="34" charset="-128"/>
              </a:rPr>
            </a:br>
            <a:r>
              <a:rPr lang="de-DE" altLang="de-DE" sz="1600" b="1" dirty="0" smtClean="0">
                <a:solidFill>
                  <a:srgbClr val="C00000"/>
                </a:solidFill>
                <a:ea typeface="Microsoft YaHei" pitchFamily="34" charset="-122"/>
                <a:cs typeface="Arial Unicode MS" pitchFamily="34" charset="-128"/>
              </a:rPr>
              <a:t>- </a:t>
            </a:r>
            <a:r>
              <a:rPr lang="de-DE" altLang="de-DE" sz="1600" dirty="0" err="1" smtClean="0">
                <a:solidFill>
                  <a:srgbClr val="0D0D0D"/>
                </a:solidFill>
                <a:ea typeface="Microsoft YaHei" pitchFamily="34" charset="-122"/>
                <a:cs typeface="Arial Unicode MS" pitchFamily="34" charset="-128"/>
              </a:rPr>
              <a:t>Implement</a:t>
            </a:r>
            <a:r>
              <a:rPr lang="de-DE" altLang="de-DE" sz="1600" dirty="0" smtClean="0">
                <a:solidFill>
                  <a:srgbClr val="0D0D0D"/>
                </a:solidFill>
                <a:ea typeface="Microsoft YaHei" pitchFamily="34" charset="-122"/>
                <a:cs typeface="Arial Unicode MS" pitchFamily="34" charset="-128"/>
              </a:rPr>
              <a:t> </a:t>
            </a:r>
            <a:r>
              <a:rPr lang="de-DE" altLang="de-DE" sz="1600" dirty="0" err="1" smtClean="0">
                <a:solidFill>
                  <a:srgbClr val="0D0D0D"/>
                </a:solidFill>
                <a:ea typeface="Microsoft YaHei" pitchFamily="34" charset="-122"/>
                <a:cs typeface="Arial Unicode MS" pitchFamily="34" charset="-128"/>
              </a:rPr>
              <a:t>more</a:t>
            </a:r>
            <a:r>
              <a:rPr lang="de-DE" altLang="de-DE" sz="1600" dirty="0" smtClean="0">
                <a:solidFill>
                  <a:srgbClr val="0D0D0D"/>
                </a:solidFill>
                <a:ea typeface="Microsoft YaHei" pitchFamily="34" charset="-122"/>
                <a:cs typeface="Arial Unicode MS" pitchFamily="34" charset="-128"/>
              </a:rPr>
              <a:t> </a:t>
            </a:r>
            <a:r>
              <a:rPr lang="de-DE" altLang="de-DE" sz="1600" dirty="0" err="1" smtClean="0">
                <a:solidFill>
                  <a:srgbClr val="0D0D0D"/>
                </a:solidFill>
                <a:ea typeface="Microsoft YaHei" pitchFamily="34" charset="-122"/>
                <a:cs typeface="Arial Unicode MS" pitchFamily="34" charset="-128"/>
              </a:rPr>
              <a:t>complex</a:t>
            </a:r>
            <a:r>
              <a:rPr lang="de-DE" altLang="de-DE" sz="1600" dirty="0" smtClean="0">
                <a:solidFill>
                  <a:srgbClr val="0D0D0D"/>
                </a:solidFill>
                <a:ea typeface="Microsoft YaHei" pitchFamily="34" charset="-122"/>
                <a:cs typeface="Arial Unicode MS" pitchFamily="34" charset="-128"/>
              </a:rPr>
              <a:t> (</a:t>
            </a:r>
            <a:r>
              <a:rPr lang="de-DE" altLang="de-DE" sz="1600" dirty="0" err="1" smtClean="0">
                <a:solidFill>
                  <a:srgbClr val="0D0D0D"/>
                </a:solidFill>
                <a:ea typeface="Microsoft YaHei" pitchFamily="34" charset="-122"/>
                <a:cs typeface="Arial Unicode MS" pitchFamily="34" charset="-128"/>
              </a:rPr>
              <a:t>a.o</a:t>
            </a:r>
            <a:r>
              <a:rPr lang="de-DE" altLang="de-DE" sz="1600" dirty="0" smtClean="0">
                <a:solidFill>
                  <a:srgbClr val="0D0D0D"/>
                </a:solidFill>
                <a:ea typeface="Microsoft YaHei" pitchFamily="34" charset="-122"/>
                <a:cs typeface="Arial Unicode MS" pitchFamily="34" charset="-128"/>
              </a:rPr>
              <a:t>. </a:t>
            </a:r>
            <a:r>
              <a:rPr lang="de-DE" altLang="de-DE" sz="1600" dirty="0" err="1" smtClean="0">
                <a:solidFill>
                  <a:srgbClr val="0D0D0D"/>
                </a:solidFill>
                <a:ea typeface="Microsoft YaHei" pitchFamily="34" charset="-122"/>
                <a:cs typeface="Arial Unicode MS" pitchFamily="34" charset="-128"/>
              </a:rPr>
              <a:t>systolic</a:t>
            </a:r>
            <a:r>
              <a:rPr lang="de-DE" altLang="de-DE" sz="1600" dirty="0" smtClean="0">
                <a:solidFill>
                  <a:srgbClr val="0D0D0D"/>
                </a:solidFill>
                <a:ea typeface="Microsoft YaHei" pitchFamily="34" charset="-122"/>
                <a:cs typeface="Arial Unicode MS" pitchFamily="34" charset="-128"/>
              </a:rPr>
              <a:t> FIR) </a:t>
            </a:r>
            <a:r>
              <a:rPr lang="de-DE" altLang="de-DE" sz="1600" dirty="0" err="1" smtClean="0">
                <a:solidFill>
                  <a:srgbClr val="0D0D0D"/>
                </a:solidFill>
                <a:ea typeface="Microsoft YaHei" pitchFamily="34" charset="-122"/>
                <a:cs typeface="Arial Unicode MS" pitchFamily="34" charset="-128"/>
              </a:rPr>
              <a:t>filters</a:t>
            </a:r>
            <a:r>
              <a:rPr lang="de-DE" altLang="de-DE" sz="1600" dirty="0" smtClean="0">
                <a:solidFill>
                  <a:srgbClr val="0D0D0D"/>
                </a:solidFill>
                <a:ea typeface="Microsoft YaHei" pitchFamily="34" charset="-122"/>
                <a:cs typeface="Arial Unicode MS" pitchFamily="34" charset="-128"/>
              </a:rPr>
              <a:t> </a:t>
            </a:r>
            <a:r>
              <a:rPr lang="de-DE" altLang="de-DE" sz="1600" dirty="0" err="1" smtClean="0">
                <a:solidFill>
                  <a:srgbClr val="0D0D0D"/>
                </a:solidFill>
                <a:ea typeface="Microsoft YaHei" pitchFamily="34" charset="-122"/>
                <a:cs typeface="Arial Unicode MS" pitchFamily="34" charset="-128"/>
              </a:rPr>
              <a:t>and</a:t>
            </a:r>
            <a:r>
              <a:rPr lang="de-DE" altLang="de-DE" sz="1600" dirty="0" smtClean="0">
                <a:solidFill>
                  <a:srgbClr val="0D0D0D"/>
                </a:solidFill>
                <a:ea typeface="Microsoft YaHei" pitchFamily="34" charset="-122"/>
                <a:cs typeface="Arial Unicode MS" pitchFamily="34" charset="-128"/>
              </a:rPr>
              <a:t> </a:t>
            </a:r>
            <a:r>
              <a:rPr lang="de-DE" altLang="de-DE" sz="1600" dirty="0" err="1" smtClean="0">
                <a:solidFill>
                  <a:srgbClr val="0D0D0D"/>
                </a:solidFill>
                <a:ea typeface="Microsoft YaHei" pitchFamily="34" charset="-122"/>
                <a:cs typeface="Arial Unicode MS" pitchFamily="34" charset="-128"/>
              </a:rPr>
              <a:t>synthesize</a:t>
            </a:r>
            <a:r>
              <a:rPr lang="de-DE" altLang="de-DE" sz="1600" dirty="0" smtClean="0">
                <a:solidFill>
                  <a:srgbClr val="0D0D0D"/>
                </a:solidFill>
                <a:ea typeface="Microsoft YaHei" pitchFamily="34" charset="-122"/>
                <a:cs typeface="Arial Unicode MS" pitchFamily="34" charset="-128"/>
              </a:rPr>
              <a:t> </a:t>
            </a:r>
            <a:r>
              <a:rPr lang="de-DE" altLang="de-DE" sz="1600" dirty="0" err="1" smtClean="0">
                <a:solidFill>
                  <a:srgbClr val="0D0D0D"/>
                </a:solidFill>
                <a:ea typeface="Microsoft YaHei" pitchFamily="34" charset="-122"/>
                <a:cs typeface="Arial Unicode MS" pitchFamily="34" charset="-128"/>
              </a:rPr>
              <a:t>them</a:t>
            </a:r>
            <a:endParaRPr lang="de-DE" altLang="de-DE" sz="1600" dirty="0" smtClean="0">
              <a:solidFill>
                <a:srgbClr val="0D0D0D"/>
              </a:solidFill>
              <a:ea typeface="Microsoft YaHei" pitchFamily="34" charset="-122"/>
              <a:cs typeface="Arial Unicode MS" pitchFamily="34" charset="-128"/>
            </a:endParaRPr>
          </a:p>
        </p:txBody>
      </p:sp>
      <p:sp>
        <p:nvSpPr>
          <p:cNvPr id="54276" name="Text Box 3"/>
          <p:cNvSpPr txBox="1">
            <a:spLocks noChangeArrowheads="1"/>
          </p:cNvSpPr>
          <p:nvPr/>
        </p:nvSpPr>
        <p:spPr bwMode="auto">
          <a:xfrm>
            <a:off x="77788" y="101600"/>
            <a:ext cx="8988425" cy="741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spcBef>
                <a:spcPct val="20000"/>
              </a:spcBef>
              <a:buClr>
                <a:srgbClr val="737366"/>
              </a:buClr>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chemeClr val="tx1"/>
                </a:solidFill>
                <a:latin typeface="Arial" charset="0"/>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chemeClr val="tx1"/>
                </a:solidFill>
                <a:latin typeface="Arial" charset="0"/>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chemeClr val="tx1"/>
                </a:solidFill>
                <a:latin typeface="Arial" charset="0"/>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chemeClr val="tx1"/>
                </a:solidFill>
                <a:latin typeface="Arial" charset="0"/>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chemeClr val="tx1"/>
                </a:solidFill>
                <a:latin typeface="Arial" charset="0"/>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chemeClr val="tx1"/>
                </a:solidFill>
                <a:latin typeface="Arial" charset="0"/>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chemeClr val="tx1"/>
                </a:solidFill>
                <a:latin typeface="Arial" charset="0"/>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chemeClr val="tx1"/>
                </a:solidFill>
                <a:latin typeface="Arial" charset="0"/>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chemeClr val="tx1"/>
                </a:solidFill>
                <a:latin typeface="Arial" charset="0"/>
              </a:defRPr>
            </a:lvl9pPr>
          </a:lstStyle>
          <a:p>
            <a:pPr eaLnBrk="1" hangingPunct="1">
              <a:lnSpc>
                <a:spcPct val="105000"/>
              </a:lnSpc>
              <a:spcBef>
                <a:spcPts val="1125"/>
              </a:spcBef>
              <a:buClrTx/>
              <a:buFontTx/>
              <a:buNone/>
              <a:defRPr/>
            </a:pPr>
            <a:r>
              <a:rPr lang="en-US" altLang="de-DE" sz="2800" dirty="0" smtClean="0">
                <a:solidFill>
                  <a:srgbClr val="000000"/>
                </a:solidFill>
              </a:rPr>
              <a:t>Applied Research: </a:t>
            </a:r>
            <a:r>
              <a:rPr lang="de-DE" altLang="de-DE" sz="2800" b="1" dirty="0" smtClean="0">
                <a:solidFill>
                  <a:srgbClr val="0D0D0D"/>
                </a:solidFill>
                <a:ea typeface="Microsoft YaHei" charset="-122"/>
                <a:cs typeface="Arial Unicode MS" charset="0"/>
              </a:rPr>
              <a:t>Digital Filter Design Tool </a:t>
            </a:r>
            <a:r>
              <a:rPr lang="de-DE" altLang="de-DE" sz="2800" b="1" i="1" dirty="0" err="1" smtClean="0">
                <a:solidFill>
                  <a:srgbClr val="0D0D0D"/>
                </a:solidFill>
                <a:ea typeface="Microsoft YaHei" charset="-122"/>
                <a:cs typeface="Arial Unicode MS" charset="0"/>
              </a:rPr>
              <a:t>pyFDA</a:t>
            </a:r>
            <a:endParaRPr lang="de-DE" altLang="de-DE" sz="2800" b="1" i="1" dirty="0" smtClean="0">
              <a:solidFill>
                <a:srgbClr val="0D0D0D"/>
              </a:solidFill>
              <a:ea typeface="Microsoft YaHei" charset="-122"/>
              <a:cs typeface="Arial Unicode MS" charset="0"/>
            </a:endParaRPr>
          </a:p>
        </p:txBody>
      </p:sp>
      <p:sp>
        <p:nvSpPr>
          <p:cNvPr id="54277" name="Text Box 4"/>
          <p:cNvSpPr txBox="1">
            <a:spLocks noChangeArrowheads="1"/>
          </p:cNvSpPr>
          <p:nvPr/>
        </p:nvSpPr>
        <p:spPr bwMode="auto">
          <a:xfrm>
            <a:off x="5891213" y="5499100"/>
            <a:ext cx="3181350" cy="3099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spcBef>
                <a:spcPct val="20000"/>
              </a:spcBef>
              <a:buClr>
                <a:srgbClr val="737366"/>
              </a:buClr>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9pPr>
          </a:lstStyle>
          <a:p>
            <a:pPr algn="r" eaLnBrk="1" hangingPunct="1">
              <a:spcBef>
                <a:spcPct val="0"/>
              </a:spcBef>
              <a:buClrTx/>
              <a:buFontTx/>
              <a:buNone/>
              <a:defRPr/>
            </a:pPr>
            <a:r>
              <a:rPr lang="de-DE" altLang="de-DE" sz="1400" dirty="0" smtClean="0">
                <a:solidFill>
                  <a:srgbClr val="0D0D0D"/>
                </a:solidFill>
                <a:ea typeface="Microsoft YaHei" charset="-122"/>
              </a:rPr>
              <a:t>Prof. Dr. C. </a:t>
            </a:r>
            <a:r>
              <a:rPr lang="de-DE" altLang="de-DE" sz="1400" dirty="0" err="1" smtClean="0">
                <a:solidFill>
                  <a:srgbClr val="0D0D0D"/>
                </a:solidFill>
                <a:ea typeface="Microsoft YaHei" charset="-122"/>
              </a:rPr>
              <a:t>Münker</a:t>
            </a:r>
            <a:endParaRPr lang="de-DE" altLang="de-DE" sz="1400" dirty="0" smtClean="0">
              <a:solidFill>
                <a:srgbClr val="0D0D0D"/>
              </a:solidFill>
              <a:ea typeface="Microsoft YaHei" charset="-122"/>
            </a:endParaRPr>
          </a:p>
        </p:txBody>
      </p:sp>
      <p:sp>
        <p:nvSpPr>
          <p:cNvPr id="54278" name="Rectangle 5"/>
          <p:cNvSpPr>
            <a:spLocks noChangeArrowheads="1"/>
          </p:cNvSpPr>
          <p:nvPr/>
        </p:nvSpPr>
        <p:spPr bwMode="auto">
          <a:xfrm>
            <a:off x="28575" y="952500"/>
            <a:ext cx="9037638" cy="676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marL="811213" indent="-809625">
              <a:spcBef>
                <a:spcPct val="20000"/>
              </a:spcBef>
              <a:buClr>
                <a:srgbClr val="737366"/>
              </a:buClr>
              <a:buFont typeface="Wingdings" charset="2"/>
              <a:buChar char="§"/>
              <a:tabLst>
                <a:tab pos="811213" algn="l"/>
                <a:tab pos="1725613" algn="l"/>
                <a:tab pos="2640013" algn="l"/>
                <a:tab pos="3554413" algn="l"/>
                <a:tab pos="4468813" algn="l"/>
                <a:tab pos="5383213" algn="l"/>
                <a:tab pos="6297613" algn="l"/>
                <a:tab pos="7212013" algn="l"/>
                <a:tab pos="8126413" algn="l"/>
                <a:tab pos="9040813" algn="l"/>
                <a:tab pos="9955213" algn="l"/>
                <a:tab pos="10869613" algn="l"/>
                <a:tab pos="11049000" algn="l"/>
                <a:tab pos="11498263" algn="l"/>
                <a:tab pos="11499850" algn="l"/>
              </a:tabLst>
              <a:defRPr sz="2400">
                <a:solidFill>
                  <a:schemeClr val="tx1"/>
                </a:solidFill>
                <a:latin typeface="Arial" charset="0"/>
              </a:defRPr>
            </a:lvl1pPr>
            <a:lvl2pPr marL="742950" indent="-285750">
              <a:spcBef>
                <a:spcPct val="20000"/>
              </a:spcBef>
              <a:buChar char="–"/>
              <a:tabLst>
                <a:tab pos="811213" algn="l"/>
                <a:tab pos="1725613" algn="l"/>
                <a:tab pos="2640013" algn="l"/>
                <a:tab pos="3554413" algn="l"/>
                <a:tab pos="4468813" algn="l"/>
                <a:tab pos="5383213" algn="l"/>
                <a:tab pos="6297613" algn="l"/>
                <a:tab pos="7212013" algn="l"/>
                <a:tab pos="8126413" algn="l"/>
                <a:tab pos="9040813" algn="l"/>
                <a:tab pos="9955213" algn="l"/>
                <a:tab pos="10869613" algn="l"/>
                <a:tab pos="11049000" algn="l"/>
                <a:tab pos="11498263" algn="l"/>
                <a:tab pos="11499850" algn="l"/>
              </a:tabLst>
              <a:defRPr sz="2000">
                <a:solidFill>
                  <a:schemeClr val="tx1"/>
                </a:solidFill>
                <a:latin typeface="Arial" charset="0"/>
              </a:defRPr>
            </a:lvl2pPr>
            <a:lvl3pPr marL="1143000" indent="-228600">
              <a:spcBef>
                <a:spcPct val="20000"/>
              </a:spcBef>
              <a:buChar char="•"/>
              <a:tabLst>
                <a:tab pos="811213" algn="l"/>
                <a:tab pos="1725613" algn="l"/>
                <a:tab pos="2640013" algn="l"/>
                <a:tab pos="3554413" algn="l"/>
                <a:tab pos="4468813" algn="l"/>
                <a:tab pos="5383213" algn="l"/>
                <a:tab pos="6297613" algn="l"/>
                <a:tab pos="7212013" algn="l"/>
                <a:tab pos="8126413" algn="l"/>
                <a:tab pos="9040813" algn="l"/>
                <a:tab pos="9955213" algn="l"/>
                <a:tab pos="10869613" algn="l"/>
                <a:tab pos="11049000" algn="l"/>
                <a:tab pos="11498263" algn="l"/>
                <a:tab pos="11499850" algn="l"/>
              </a:tabLst>
              <a:defRPr sz="2000">
                <a:solidFill>
                  <a:schemeClr val="tx1"/>
                </a:solidFill>
                <a:latin typeface="Arial" charset="0"/>
              </a:defRPr>
            </a:lvl3pPr>
            <a:lvl4pPr marL="1600200" indent="-228600">
              <a:spcBef>
                <a:spcPct val="20000"/>
              </a:spcBef>
              <a:buChar char="–"/>
              <a:tabLst>
                <a:tab pos="811213" algn="l"/>
                <a:tab pos="1725613" algn="l"/>
                <a:tab pos="2640013" algn="l"/>
                <a:tab pos="3554413" algn="l"/>
                <a:tab pos="4468813" algn="l"/>
                <a:tab pos="5383213" algn="l"/>
                <a:tab pos="6297613" algn="l"/>
                <a:tab pos="7212013" algn="l"/>
                <a:tab pos="8126413" algn="l"/>
                <a:tab pos="9040813" algn="l"/>
                <a:tab pos="9955213" algn="l"/>
                <a:tab pos="10869613" algn="l"/>
                <a:tab pos="11049000" algn="l"/>
                <a:tab pos="11498263" algn="l"/>
                <a:tab pos="11499850" algn="l"/>
              </a:tabLst>
              <a:defRPr sz="2000">
                <a:solidFill>
                  <a:schemeClr val="tx1"/>
                </a:solidFill>
                <a:latin typeface="Arial" charset="0"/>
              </a:defRPr>
            </a:lvl4pPr>
            <a:lvl5pPr marL="2057400" indent="-228600">
              <a:spcBef>
                <a:spcPct val="20000"/>
              </a:spcBef>
              <a:buChar char="»"/>
              <a:tabLst>
                <a:tab pos="811213" algn="l"/>
                <a:tab pos="1725613" algn="l"/>
                <a:tab pos="2640013" algn="l"/>
                <a:tab pos="3554413" algn="l"/>
                <a:tab pos="4468813" algn="l"/>
                <a:tab pos="5383213" algn="l"/>
                <a:tab pos="6297613" algn="l"/>
                <a:tab pos="7212013" algn="l"/>
                <a:tab pos="8126413" algn="l"/>
                <a:tab pos="9040813" algn="l"/>
                <a:tab pos="9955213" algn="l"/>
                <a:tab pos="10869613" algn="l"/>
                <a:tab pos="11049000" algn="l"/>
                <a:tab pos="11498263" algn="l"/>
                <a:tab pos="11499850" algn="l"/>
              </a:tabLst>
              <a:defRPr sz="2000">
                <a:solidFill>
                  <a:schemeClr val="tx1"/>
                </a:solidFill>
                <a:latin typeface="Arial" charset="0"/>
              </a:defRPr>
            </a:lvl5pPr>
            <a:lvl6pPr marL="2514600" indent="-228600" eaLnBrk="0" fontAlgn="base" hangingPunct="0">
              <a:spcBef>
                <a:spcPct val="20000"/>
              </a:spcBef>
              <a:spcAft>
                <a:spcPct val="0"/>
              </a:spcAft>
              <a:buChar char="»"/>
              <a:tabLst>
                <a:tab pos="811213" algn="l"/>
                <a:tab pos="1725613" algn="l"/>
                <a:tab pos="2640013" algn="l"/>
                <a:tab pos="3554413" algn="l"/>
                <a:tab pos="4468813" algn="l"/>
                <a:tab pos="5383213" algn="l"/>
                <a:tab pos="6297613" algn="l"/>
                <a:tab pos="7212013" algn="l"/>
                <a:tab pos="8126413" algn="l"/>
                <a:tab pos="9040813" algn="l"/>
                <a:tab pos="9955213" algn="l"/>
                <a:tab pos="10869613" algn="l"/>
                <a:tab pos="11049000" algn="l"/>
                <a:tab pos="11498263" algn="l"/>
                <a:tab pos="11499850" algn="l"/>
              </a:tabLst>
              <a:defRPr sz="2000">
                <a:solidFill>
                  <a:schemeClr val="tx1"/>
                </a:solidFill>
                <a:latin typeface="Arial" charset="0"/>
              </a:defRPr>
            </a:lvl6pPr>
            <a:lvl7pPr marL="2971800" indent="-228600" eaLnBrk="0" fontAlgn="base" hangingPunct="0">
              <a:spcBef>
                <a:spcPct val="20000"/>
              </a:spcBef>
              <a:spcAft>
                <a:spcPct val="0"/>
              </a:spcAft>
              <a:buChar char="»"/>
              <a:tabLst>
                <a:tab pos="811213" algn="l"/>
                <a:tab pos="1725613" algn="l"/>
                <a:tab pos="2640013" algn="l"/>
                <a:tab pos="3554413" algn="l"/>
                <a:tab pos="4468813" algn="l"/>
                <a:tab pos="5383213" algn="l"/>
                <a:tab pos="6297613" algn="l"/>
                <a:tab pos="7212013" algn="l"/>
                <a:tab pos="8126413" algn="l"/>
                <a:tab pos="9040813" algn="l"/>
                <a:tab pos="9955213" algn="l"/>
                <a:tab pos="10869613" algn="l"/>
                <a:tab pos="11049000" algn="l"/>
                <a:tab pos="11498263" algn="l"/>
                <a:tab pos="11499850" algn="l"/>
              </a:tabLst>
              <a:defRPr sz="2000">
                <a:solidFill>
                  <a:schemeClr val="tx1"/>
                </a:solidFill>
                <a:latin typeface="Arial" charset="0"/>
              </a:defRPr>
            </a:lvl7pPr>
            <a:lvl8pPr marL="3429000" indent="-228600" eaLnBrk="0" fontAlgn="base" hangingPunct="0">
              <a:spcBef>
                <a:spcPct val="20000"/>
              </a:spcBef>
              <a:spcAft>
                <a:spcPct val="0"/>
              </a:spcAft>
              <a:buChar char="»"/>
              <a:tabLst>
                <a:tab pos="811213" algn="l"/>
                <a:tab pos="1725613" algn="l"/>
                <a:tab pos="2640013" algn="l"/>
                <a:tab pos="3554413" algn="l"/>
                <a:tab pos="4468813" algn="l"/>
                <a:tab pos="5383213" algn="l"/>
                <a:tab pos="6297613" algn="l"/>
                <a:tab pos="7212013" algn="l"/>
                <a:tab pos="8126413" algn="l"/>
                <a:tab pos="9040813" algn="l"/>
                <a:tab pos="9955213" algn="l"/>
                <a:tab pos="10869613" algn="l"/>
                <a:tab pos="11049000" algn="l"/>
                <a:tab pos="11498263" algn="l"/>
                <a:tab pos="11499850" algn="l"/>
              </a:tabLst>
              <a:defRPr sz="2000">
                <a:solidFill>
                  <a:schemeClr val="tx1"/>
                </a:solidFill>
                <a:latin typeface="Arial" charset="0"/>
              </a:defRPr>
            </a:lvl8pPr>
            <a:lvl9pPr marL="3886200" indent="-228600" eaLnBrk="0" fontAlgn="base" hangingPunct="0">
              <a:spcBef>
                <a:spcPct val="20000"/>
              </a:spcBef>
              <a:spcAft>
                <a:spcPct val="0"/>
              </a:spcAft>
              <a:buChar char="»"/>
              <a:tabLst>
                <a:tab pos="811213" algn="l"/>
                <a:tab pos="1725613" algn="l"/>
                <a:tab pos="2640013" algn="l"/>
                <a:tab pos="3554413" algn="l"/>
                <a:tab pos="4468813" algn="l"/>
                <a:tab pos="5383213" algn="l"/>
                <a:tab pos="6297613" algn="l"/>
                <a:tab pos="7212013" algn="l"/>
                <a:tab pos="8126413" algn="l"/>
                <a:tab pos="9040813" algn="l"/>
                <a:tab pos="9955213" algn="l"/>
                <a:tab pos="10869613" algn="l"/>
                <a:tab pos="11049000" algn="l"/>
                <a:tab pos="11498263" algn="l"/>
                <a:tab pos="11499850" algn="l"/>
              </a:tabLst>
              <a:defRPr sz="2000">
                <a:solidFill>
                  <a:schemeClr val="tx1"/>
                </a:solidFill>
                <a:latin typeface="Arial" charset="0"/>
              </a:defRPr>
            </a:lvl9pPr>
          </a:lstStyle>
          <a:p>
            <a:pPr eaLnBrk="1" hangingPunct="1">
              <a:lnSpc>
                <a:spcPct val="105000"/>
              </a:lnSpc>
              <a:spcBef>
                <a:spcPts val="1125"/>
              </a:spcBef>
              <a:buClrTx/>
              <a:buFontTx/>
              <a:buNone/>
              <a:defRPr/>
            </a:pPr>
            <a:r>
              <a:rPr lang="de-DE" altLang="de-DE" sz="1800" b="1" dirty="0" smtClean="0">
                <a:solidFill>
                  <a:srgbClr val="0D0D0D"/>
                </a:solidFill>
                <a:ea typeface="Microsoft YaHei" charset="-122"/>
              </a:rPr>
              <a:t>Topic:	</a:t>
            </a:r>
            <a:r>
              <a:rPr lang="de-DE" altLang="de-DE" sz="1800" dirty="0" smtClean="0">
                <a:solidFill>
                  <a:srgbClr val="0D0D0D"/>
                </a:solidFill>
                <a:ea typeface="Microsoft YaHei" charset="-122"/>
                <a:cs typeface="Arial Unicode MS" charset="0"/>
              </a:rPr>
              <a:t>User-</a:t>
            </a:r>
            <a:r>
              <a:rPr lang="de-DE" altLang="de-DE" sz="1800" dirty="0" err="1" smtClean="0">
                <a:solidFill>
                  <a:srgbClr val="0D0D0D"/>
                </a:solidFill>
                <a:ea typeface="Microsoft YaHei" charset="-122"/>
                <a:cs typeface="Arial Unicode MS" charset="0"/>
              </a:rPr>
              <a:t>friendly</a:t>
            </a:r>
            <a:r>
              <a:rPr lang="de-DE" altLang="de-DE" sz="1800" dirty="0" smtClean="0">
                <a:solidFill>
                  <a:srgbClr val="0D0D0D"/>
                </a:solidFill>
                <a:ea typeface="Microsoft YaHei" charset="-122"/>
                <a:cs typeface="Arial Unicode MS" charset="0"/>
              </a:rPr>
              <a:t> open-</a:t>
            </a:r>
            <a:r>
              <a:rPr lang="de-DE" altLang="de-DE" sz="1800" dirty="0" err="1" smtClean="0">
                <a:solidFill>
                  <a:srgbClr val="0D0D0D"/>
                </a:solidFill>
                <a:ea typeface="Microsoft YaHei" charset="-122"/>
                <a:cs typeface="Arial Unicode MS" charset="0"/>
              </a:rPr>
              <a:t>source</a:t>
            </a:r>
            <a:r>
              <a:rPr lang="de-DE" altLang="de-DE" sz="1800" dirty="0" smtClean="0">
                <a:solidFill>
                  <a:srgbClr val="0D0D0D"/>
                </a:solidFill>
                <a:ea typeface="Microsoft YaHei" charset="-122"/>
                <a:cs typeface="Arial Unicode MS" charset="0"/>
              </a:rPr>
              <a:t> </a:t>
            </a:r>
            <a:r>
              <a:rPr lang="de-DE" altLang="de-DE" sz="1800" dirty="0" err="1" smtClean="0">
                <a:solidFill>
                  <a:srgbClr val="0D0D0D"/>
                </a:solidFill>
                <a:ea typeface="Microsoft YaHei" charset="-122"/>
                <a:cs typeface="Arial Unicode MS" charset="0"/>
              </a:rPr>
              <a:t>tool</a:t>
            </a:r>
            <a:r>
              <a:rPr lang="de-DE" altLang="de-DE" sz="1800" dirty="0" smtClean="0">
                <a:solidFill>
                  <a:srgbClr val="0D0D0D"/>
                </a:solidFill>
                <a:ea typeface="Microsoft YaHei" charset="-122"/>
                <a:cs typeface="Arial Unicode MS" charset="0"/>
              </a:rPr>
              <a:t> </a:t>
            </a:r>
            <a:r>
              <a:rPr lang="de-DE" altLang="de-DE" sz="1800" dirty="0" err="1" smtClean="0">
                <a:solidFill>
                  <a:srgbClr val="0D0D0D"/>
                </a:solidFill>
                <a:ea typeface="Microsoft YaHei" charset="-122"/>
                <a:cs typeface="Arial Unicode MS" charset="0"/>
              </a:rPr>
              <a:t>for</a:t>
            </a:r>
            <a:r>
              <a:rPr lang="de-DE" altLang="de-DE" sz="1800" dirty="0" smtClean="0">
                <a:solidFill>
                  <a:srgbClr val="0D0D0D"/>
                </a:solidFill>
                <a:ea typeface="Microsoft YaHei" charset="-122"/>
                <a:cs typeface="Arial Unicode MS" charset="0"/>
              </a:rPr>
              <a:t> design, </a:t>
            </a:r>
            <a:r>
              <a:rPr lang="de-DE" altLang="de-DE" sz="1800" dirty="0" err="1" smtClean="0">
                <a:solidFill>
                  <a:srgbClr val="0D0D0D"/>
                </a:solidFill>
                <a:ea typeface="Microsoft YaHei" charset="-122"/>
                <a:cs typeface="Arial Unicode MS" charset="0"/>
              </a:rPr>
              <a:t>analysis</a:t>
            </a:r>
            <a:r>
              <a:rPr lang="de-DE" altLang="de-DE" sz="1800" dirty="0" smtClean="0">
                <a:solidFill>
                  <a:srgbClr val="0D0D0D"/>
                </a:solidFill>
                <a:ea typeface="Microsoft YaHei" charset="-122"/>
                <a:cs typeface="Arial Unicode MS" charset="0"/>
              </a:rPr>
              <a:t> </a:t>
            </a:r>
            <a:r>
              <a:rPr lang="de-DE" altLang="de-DE" sz="1800" dirty="0" err="1" smtClean="0">
                <a:solidFill>
                  <a:srgbClr val="0D0D0D"/>
                </a:solidFill>
                <a:ea typeface="Microsoft YaHei" charset="-122"/>
                <a:cs typeface="Arial Unicode MS" charset="0"/>
              </a:rPr>
              <a:t>and</a:t>
            </a:r>
            <a:r>
              <a:rPr lang="de-DE" altLang="de-DE" sz="1800" dirty="0" smtClean="0">
                <a:solidFill>
                  <a:srgbClr val="0D0D0D"/>
                </a:solidFill>
                <a:ea typeface="Microsoft YaHei" charset="-122"/>
                <a:cs typeface="Arial Unicode MS" charset="0"/>
              </a:rPr>
              <a:t> </a:t>
            </a:r>
            <a:r>
              <a:rPr lang="de-DE" altLang="de-DE" sz="1800" dirty="0" err="1" smtClean="0">
                <a:solidFill>
                  <a:srgbClr val="0D0D0D"/>
                </a:solidFill>
                <a:ea typeface="Microsoft YaHei" charset="-122"/>
                <a:cs typeface="Arial Unicode MS" charset="0"/>
              </a:rPr>
              <a:t>synthesis</a:t>
            </a:r>
            <a:r>
              <a:rPr lang="de-DE" altLang="de-DE" sz="1800" dirty="0" smtClean="0">
                <a:solidFill>
                  <a:srgbClr val="0D0D0D"/>
                </a:solidFill>
                <a:ea typeface="Microsoft YaHei" charset="-122"/>
                <a:cs typeface="Arial Unicode MS" charset="0"/>
              </a:rPr>
              <a:t> (VHDL </a:t>
            </a:r>
            <a:r>
              <a:rPr lang="de-DE" altLang="de-DE" sz="1800" dirty="0" err="1" smtClean="0">
                <a:solidFill>
                  <a:srgbClr val="0D0D0D"/>
                </a:solidFill>
                <a:ea typeface="Microsoft YaHei" charset="-122"/>
                <a:cs typeface="Arial Unicode MS" charset="0"/>
              </a:rPr>
              <a:t>and</a:t>
            </a:r>
            <a:r>
              <a:rPr lang="de-DE" altLang="de-DE" sz="1800" dirty="0" smtClean="0">
                <a:solidFill>
                  <a:srgbClr val="0D0D0D"/>
                </a:solidFill>
                <a:ea typeface="Microsoft YaHei" charset="-122"/>
                <a:cs typeface="Arial Unicode MS" charset="0"/>
              </a:rPr>
              <a:t> </a:t>
            </a:r>
            <a:r>
              <a:rPr lang="de-DE" altLang="de-DE" sz="1800" dirty="0" err="1" smtClean="0">
                <a:solidFill>
                  <a:srgbClr val="0D0D0D"/>
                </a:solidFill>
                <a:ea typeface="Microsoft YaHei" charset="-122"/>
                <a:cs typeface="Arial Unicode MS" charset="0"/>
              </a:rPr>
              <a:t>Verilog</a:t>
            </a:r>
            <a:r>
              <a:rPr lang="de-DE" altLang="de-DE" sz="1800" dirty="0" smtClean="0">
                <a:solidFill>
                  <a:srgbClr val="0D0D0D"/>
                </a:solidFill>
                <a:ea typeface="Microsoft YaHei" charset="-122"/>
                <a:cs typeface="Arial Unicode MS" charset="0"/>
              </a:rPr>
              <a:t>) </a:t>
            </a:r>
            <a:r>
              <a:rPr lang="de-DE" altLang="de-DE" sz="1800" dirty="0" err="1" smtClean="0">
                <a:solidFill>
                  <a:srgbClr val="0D0D0D"/>
                </a:solidFill>
                <a:ea typeface="Microsoft YaHei" charset="-122"/>
                <a:cs typeface="Arial Unicode MS" charset="0"/>
              </a:rPr>
              <a:t>of</a:t>
            </a:r>
            <a:r>
              <a:rPr lang="de-DE" altLang="de-DE" sz="1800" dirty="0" smtClean="0">
                <a:solidFill>
                  <a:srgbClr val="0D0D0D"/>
                </a:solidFill>
                <a:ea typeface="Microsoft YaHei" charset="-122"/>
                <a:cs typeface="Arial Unicode MS" charset="0"/>
              </a:rPr>
              <a:t> </a:t>
            </a:r>
            <a:r>
              <a:rPr lang="de-DE" altLang="de-DE" sz="1800" dirty="0" err="1" smtClean="0">
                <a:solidFill>
                  <a:srgbClr val="0D0D0D"/>
                </a:solidFill>
                <a:ea typeface="Microsoft YaHei" charset="-122"/>
                <a:cs typeface="Arial Unicode MS" charset="0"/>
              </a:rPr>
              <a:t>discrete</a:t>
            </a:r>
            <a:r>
              <a:rPr lang="de-DE" altLang="de-DE" sz="1800" dirty="0" smtClean="0">
                <a:solidFill>
                  <a:srgbClr val="0D0D0D"/>
                </a:solidFill>
                <a:ea typeface="Microsoft YaHei" charset="-122"/>
                <a:cs typeface="Arial Unicode MS" charset="0"/>
              </a:rPr>
              <a:t>-time </a:t>
            </a:r>
            <a:r>
              <a:rPr lang="de-DE" altLang="de-DE" sz="1800" smtClean="0">
                <a:solidFill>
                  <a:srgbClr val="0D0D0D"/>
                </a:solidFill>
                <a:ea typeface="Microsoft YaHei" charset="-122"/>
                <a:cs typeface="Arial Unicode MS" charset="0"/>
              </a:rPr>
              <a:t>fixpoint</a:t>
            </a:r>
            <a:r>
              <a:rPr lang="de-DE" altLang="de-DE" sz="1800" dirty="0" smtClean="0">
                <a:solidFill>
                  <a:srgbClr val="0D0D0D"/>
                </a:solidFill>
                <a:ea typeface="Microsoft YaHei" charset="-122"/>
                <a:cs typeface="Arial Unicode MS" charset="0"/>
              </a:rPr>
              <a:t> </a:t>
            </a:r>
            <a:r>
              <a:rPr lang="de-DE" altLang="de-DE" sz="1800" dirty="0" err="1" smtClean="0">
                <a:solidFill>
                  <a:srgbClr val="0D0D0D"/>
                </a:solidFill>
                <a:ea typeface="Microsoft YaHei" charset="-122"/>
                <a:cs typeface="Arial Unicode MS" charset="0"/>
              </a:rPr>
              <a:t>filters</a:t>
            </a:r>
            <a:r>
              <a:rPr lang="de-DE" altLang="de-DE" sz="1800" dirty="0" smtClean="0">
                <a:solidFill>
                  <a:srgbClr val="0D0D0D"/>
                </a:solidFill>
                <a:ea typeface="Microsoft YaHei" charset="-122"/>
                <a:cs typeface="Arial Unicode MS" charset="0"/>
              </a:rPr>
              <a:t> </a:t>
            </a:r>
          </a:p>
        </p:txBody>
      </p:sp>
      <p:sp>
        <p:nvSpPr>
          <p:cNvPr id="54279" name="Text Box 6"/>
          <p:cNvSpPr txBox="1">
            <a:spLocks noChangeArrowheads="1"/>
          </p:cNvSpPr>
          <p:nvPr/>
        </p:nvSpPr>
        <p:spPr bwMode="auto">
          <a:xfrm>
            <a:off x="7467600" y="6172200"/>
            <a:ext cx="9906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spcBef>
                <a:spcPct val="20000"/>
              </a:spcBef>
              <a:buClr>
                <a:srgbClr val="737366"/>
              </a:buClr>
              <a:buFont typeface="Wingdings"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9pPr>
          </a:lstStyle>
          <a:p>
            <a:pPr algn="r" eaLnBrk="1" hangingPunct="1">
              <a:spcBef>
                <a:spcPct val="0"/>
              </a:spcBef>
              <a:buClrTx/>
              <a:buFontTx/>
              <a:buNone/>
            </a:pPr>
            <a:fld id="{1B1C927B-3DF7-48BF-A620-B67301C74EC9}" type="datetime1">
              <a:rPr lang="de-DE" altLang="de-DE" sz="1200">
                <a:solidFill>
                  <a:srgbClr val="000000"/>
                </a:solidFill>
                <a:ea typeface="Microsoft YaHei" pitchFamily="34" charset="-122"/>
              </a:rPr>
              <a:pPr algn="r" eaLnBrk="1" hangingPunct="1">
                <a:spcBef>
                  <a:spcPct val="0"/>
                </a:spcBef>
                <a:buClrTx/>
                <a:buFontTx/>
                <a:buNone/>
              </a:pPr>
              <a:t>29.03.2018</a:t>
            </a:fld>
            <a:endParaRPr lang="de-DE" altLang="de-DE" sz="1200">
              <a:solidFill>
                <a:srgbClr val="000000"/>
              </a:solidFill>
              <a:ea typeface="Microsoft YaHei" pitchFamily="34" charset="-122"/>
            </a:endParaRPr>
          </a:p>
        </p:txBody>
      </p:sp>
      <p:sp>
        <p:nvSpPr>
          <p:cNvPr id="54280" name="Text Box 7"/>
          <p:cNvSpPr txBox="1">
            <a:spLocks noChangeArrowheads="1"/>
          </p:cNvSpPr>
          <p:nvPr/>
        </p:nvSpPr>
        <p:spPr bwMode="auto">
          <a:xfrm>
            <a:off x="7467600" y="6400800"/>
            <a:ext cx="9906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spcBef>
                <a:spcPct val="20000"/>
              </a:spcBef>
              <a:buClr>
                <a:srgbClr val="737366"/>
              </a:buClr>
              <a:buFont typeface="Wingdings"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charset="0"/>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9pPr>
          </a:lstStyle>
          <a:p>
            <a:pPr algn="r" eaLnBrk="1" hangingPunct="1">
              <a:spcBef>
                <a:spcPct val="0"/>
              </a:spcBef>
              <a:buClrTx/>
              <a:buFontTx/>
              <a:buNone/>
            </a:pPr>
            <a:fld id="{D5957520-CD12-485B-AF0F-E59D91F1CAC6}" type="slidenum">
              <a:rPr lang="de-DE" altLang="de-DE" sz="1200">
                <a:solidFill>
                  <a:srgbClr val="000000"/>
                </a:solidFill>
                <a:ea typeface="Microsoft YaHei" pitchFamily="34" charset="-122"/>
              </a:rPr>
              <a:pPr algn="r" eaLnBrk="1" hangingPunct="1">
                <a:spcBef>
                  <a:spcPct val="0"/>
                </a:spcBef>
                <a:buClrTx/>
                <a:buFontTx/>
                <a:buNone/>
              </a:pPr>
              <a:t>14</a:t>
            </a:fld>
            <a:endParaRPr lang="de-DE" altLang="de-DE" sz="1200">
              <a:solidFill>
                <a:srgbClr val="000000"/>
              </a:solidFill>
              <a:ea typeface="Microsoft YaHei" pitchFamily="34" charset="-122"/>
            </a:endParaRPr>
          </a:p>
        </p:txBody>
      </p:sp>
      <p:pic>
        <p:nvPicPr>
          <p:cNvPr id="2" name="Grafik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09950" y="1703388"/>
            <a:ext cx="5705475" cy="3377284"/>
          </a:xfrm>
          <a:prstGeom prst="rect">
            <a:avLst/>
          </a:prstGeom>
        </p:spPr>
      </p:pic>
    </p:spTree>
    <p:extLst>
      <p:ext uri="{BB962C8B-B14F-4D97-AF65-F5344CB8AC3E}">
        <p14:creationId xmlns:p14="http://schemas.microsoft.com/office/powerpoint/2010/main" val="4194821750"/>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1"/>
          <p:cNvSpPr txBox="1">
            <a:spLocks noChangeArrowheads="1"/>
          </p:cNvSpPr>
          <p:nvPr/>
        </p:nvSpPr>
        <p:spPr bwMode="auto">
          <a:xfrm>
            <a:off x="0" y="101600"/>
            <a:ext cx="8988425" cy="741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 PL SungtiL GB"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 PL SungtiL GB"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 PL SungtiL GB"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 PL SungtiL GB"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 PL SungtiL GB"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 PL SungtiL GB"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 PL SungtiL GB"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 PL SungtiL GB"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 PL SungtiL GB" charset="0"/>
              </a:defRPr>
            </a:lvl9pPr>
          </a:lstStyle>
          <a:p>
            <a:pPr algn="ctr" eaLnBrk="1" hangingPunct="1">
              <a:buClrTx/>
              <a:buFontTx/>
              <a:buNone/>
            </a:pPr>
            <a:r>
              <a:rPr lang="en-US" altLang="de-DE" sz="2600" b="1">
                <a:solidFill>
                  <a:srgbClr val="000000"/>
                </a:solidFill>
              </a:rPr>
              <a:t>Applied Research: Fault-tolerant and efficient mechatronic and regenerative energy systems</a:t>
            </a:r>
          </a:p>
        </p:txBody>
      </p:sp>
      <p:sp>
        <p:nvSpPr>
          <p:cNvPr id="19458" name="Text Box 2"/>
          <p:cNvSpPr txBox="1">
            <a:spLocks noChangeArrowheads="1"/>
          </p:cNvSpPr>
          <p:nvPr/>
        </p:nvSpPr>
        <p:spPr bwMode="auto">
          <a:xfrm>
            <a:off x="5943600" y="5634038"/>
            <a:ext cx="2997200"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 PL SungtiL GB"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 PL SungtiL GB"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 PL SungtiL GB"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 PL SungtiL GB"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 PL SungtiL GB"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 PL SungtiL GB"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 PL SungtiL GB"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 PL SungtiL GB"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 PL SungtiL GB" charset="0"/>
              </a:defRPr>
            </a:lvl9pPr>
          </a:lstStyle>
          <a:p>
            <a:pPr algn="r" eaLnBrk="1" hangingPunct="1">
              <a:buClrTx/>
              <a:buFontTx/>
              <a:buNone/>
            </a:pPr>
            <a:r>
              <a:rPr lang="en-US" altLang="de-DE" sz="1400">
                <a:solidFill>
                  <a:srgbClr val="0D0D0D"/>
                </a:solidFill>
              </a:rPr>
              <a:t>Prof. Dr.-Ing. Christoph M. Hackl</a:t>
            </a:r>
          </a:p>
        </p:txBody>
      </p:sp>
      <p:sp>
        <p:nvSpPr>
          <p:cNvPr id="19459" name="Rectangle 3"/>
          <p:cNvSpPr>
            <a:spLocks noChangeArrowheads="1"/>
          </p:cNvSpPr>
          <p:nvPr/>
        </p:nvSpPr>
        <p:spPr bwMode="auto">
          <a:xfrm>
            <a:off x="28575" y="952500"/>
            <a:ext cx="5678488" cy="798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92075">
              <a:tabLst>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 pos="6950075" algn="l"/>
                <a:tab pos="7407275" algn="l"/>
                <a:tab pos="7864475" algn="l"/>
                <a:tab pos="8321675" algn="l"/>
                <a:tab pos="8778875" algn="l"/>
                <a:tab pos="9236075" algn="l"/>
              </a:tabLst>
              <a:defRPr>
                <a:solidFill>
                  <a:srgbClr val="FFFFFF"/>
                </a:solidFill>
                <a:latin typeface="Arial" panose="020B0604020202020204" pitchFamily="34" charset="0"/>
                <a:cs typeface="AR PL SungtiL GB" charset="0"/>
              </a:defRPr>
            </a:lvl1pPr>
            <a:lvl2pPr>
              <a:tabLst>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 pos="6950075" algn="l"/>
                <a:tab pos="7407275" algn="l"/>
                <a:tab pos="7864475" algn="l"/>
                <a:tab pos="8321675" algn="l"/>
                <a:tab pos="8778875" algn="l"/>
                <a:tab pos="9236075" algn="l"/>
              </a:tabLst>
              <a:defRPr>
                <a:solidFill>
                  <a:srgbClr val="FFFFFF"/>
                </a:solidFill>
                <a:latin typeface="Arial" panose="020B0604020202020204" pitchFamily="34" charset="0"/>
                <a:cs typeface="AR PL SungtiL GB" charset="0"/>
              </a:defRPr>
            </a:lvl2pPr>
            <a:lvl3pPr>
              <a:tabLst>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 pos="6950075" algn="l"/>
                <a:tab pos="7407275" algn="l"/>
                <a:tab pos="7864475" algn="l"/>
                <a:tab pos="8321675" algn="l"/>
                <a:tab pos="8778875" algn="l"/>
                <a:tab pos="9236075" algn="l"/>
              </a:tabLst>
              <a:defRPr>
                <a:solidFill>
                  <a:srgbClr val="FFFFFF"/>
                </a:solidFill>
                <a:latin typeface="Arial" panose="020B0604020202020204" pitchFamily="34" charset="0"/>
                <a:cs typeface="AR PL SungtiL GB" charset="0"/>
              </a:defRPr>
            </a:lvl3pPr>
            <a:lvl4pPr>
              <a:tabLst>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 pos="6950075" algn="l"/>
                <a:tab pos="7407275" algn="l"/>
                <a:tab pos="7864475" algn="l"/>
                <a:tab pos="8321675" algn="l"/>
                <a:tab pos="8778875" algn="l"/>
                <a:tab pos="9236075" algn="l"/>
              </a:tabLst>
              <a:defRPr>
                <a:solidFill>
                  <a:srgbClr val="FFFFFF"/>
                </a:solidFill>
                <a:latin typeface="Arial" panose="020B0604020202020204" pitchFamily="34" charset="0"/>
                <a:cs typeface="AR PL SungtiL GB" charset="0"/>
              </a:defRPr>
            </a:lvl4pPr>
            <a:lvl5pPr>
              <a:tabLst>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 pos="6950075" algn="l"/>
                <a:tab pos="7407275" algn="l"/>
                <a:tab pos="7864475" algn="l"/>
                <a:tab pos="8321675" algn="l"/>
                <a:tab pos="8778875" algn="l"/>
                <a:tab pos="9236075" algn="l"/>
              </a:tabLst>
              <a:defRPr>
                <a:solidFill>
                  <a:srgbClr val="FFFFFF"/>
                </a:solidFill>
                <a:latin typeface="Arial" panose="020B0604020202020204" pitchFamily="34" charset="0"/>
                <a:cs typeface="AR PL SungtiL GB"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 pos="6950075" algn="l"/>
                <a:tab pos="7407275" algn="l"/>
                <a:tab pos="7864475" algn="l"/>
                <a:tab pos="8321675" algn="l"/>
                <a:tab pos="8778875" algn="l"/>
                <a:tab pos="9236075" algn="l"/>
              </a:tabLst>
              <a:defRPr>
                <a:solidFill>
                  <a:srgbClr val="FFFFFF"/>
                </a:solidFill>
                <a:latin typeface="Arial" panose="020B0604020202020204" pitchFamily="34" charset="0"/>
                <a:cs typeface="AR PL SungtiL GB"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 pos="6950075" algn="l"/>
                <a:tab pos="7407275" algn="l"/>
                <a:tab pos="7864475" algn="l"/>
                <a:tab pos="8321675" algn="l"/>
                <a:tab pos="8778875" algn="l"/>
                <a:tab pos="9236075" algn="l"/>
              </a:tabLst>
              <a:defRPr>
                <a:solidFill>
                  <a:srgbClr val="FFFFFF"/>
                </a:solidFill>
                <a:latin typeface="Arial" panose="020B0604020202020204" pitchFamily="34" charset="0"/>
                <a:cs typeface="AR PL SungtiL GB"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 pos="6950075" algn="l"/>
                <a:tab pos="7407275" algn="l"/>
                <a:tab pos="7864475" algn="l"/>
                <a:tab pos="8321675" algn="l"/>
                <a:tab pos="8778875" algn="l"/>
                <a:tab pos="9236075" algn="l"/>
              </a:tabLst>
              <a:defRPr>
                <a:solidFill>
                  <a:srgbClr val="FFFFFF"/>
                </a:solidFill>
                <a:latin typeface="Arial" panose="020B0604020202020204" pitchFamily="34" charset="0"/>
                <a:cs typeface="AR PL SungtiL GB"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 pos="6950075" algn="l"/>
                <a:tab pos="7407275" algn="l"/>
                <a:tab pos="7864475" algn="l"/>
                <a:tab pos="8321675" algn="l"/>
                <a:tab pos="8778875" algn="l"/>
                <a:tab pos="9236075" algn="l"/>
              </a:tabLst>
              <a:defRPr>
                <a:solidFill>
                  <a:srgbClr val="FFFFFF"/>
                </a:solidFill>
                <a:latin typeface="Arial" panose="020B0604020202020204" pitchFamily="34" charset="0"/>
                <a:cs typeface="AR PL SungtiL GB" charset="0"/>
              </a:defRPr>
            </a:lvl9pPr>
          </a:lstStyle>
          <a:p>
            <a:pPr eaLnBrk="1" hangingPunct="1">
              <a:lnSpc>
                <a:spcPct val="105000"/>
              </a:lnSpc>
              <a:spcBef>
                <a:spcPts val="1125"/>
              </a:spcBef>
              <a:buClrTx/>
              <a:buFontTx/>
              <a:buNone/>
            </a:pPr>
            <a:endParaRPr lang="en-US" altLang="de-DE">
              <a:solidFill>
                <a:srgbClr val="0D0D0D"/>
              </a:solidFill>
            </a:endParaRPr>
          </a:p>
          <a:p>
            <a:pPr eaLnBrk="1" hangingPunct="1">
              <a:lnSpc>
                <a:spcPct val="105000"/>
              </a:lnSpc>
              <a:spcBef>
                <a:spcPts val="1125"/>
              </a:spcBef>
              <a:buClrTx/>
              <a:buFontTx/>
              <a:buNone/>
            </a:pPr>
            <a:endParaRPr lang="en-US" altLang="de-DE">
              <a:solidFill>
                <a:srgbClr val="0D0D0D"/>
              </a:solidFill>
            </a:endParaRPr>
          </a:p>
        </p:txBody>
      </p:sp>
      <p:sp>
        <p:nvSpPr>
          <p:cNvPr id="19460" name="Text Box 4"/>
          <p:cNvSpPr txBox="1">
            <a:spLocks noChangeArrowheads="1"/>
          </p:cNvSpPr>
          <p:nvPr/>
        </p:nvSpPr>
        <p:spPr bwMode="auto">
          <a:xfrm>
            <a:off x="7467600" y="6400800"/>
            <a:ext cx="9906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 PL SungtiL GB"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 PL SungtiL GB"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 PL SungtiL GB"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 PL SungtiL GB"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 PL SungtiL GB"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 PL SungtiL GB"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 PL SungtiL GB"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 PL SungtiL GB"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 PL SungtiL GB" charset="0"/>
              </a:defRPr>
            </a:lvl9pPr>
          </a:lstStyle>
          <a:p>
            <a:pPr algn="r" eaLnBrk="1" hangingPunct="1">
              <a:buClrTx/>
              <a:buFontTx/>
              <a:buNone/>
            </a:pPr>
            <a:fld id="{8EF74C7F-F354-47B8-BC40-AED2DBBE2BE5}" type="slidenum">
              <a:rPr lang="en-US" altLang="de-DE" sz="1200">
                <a:solidFill>
                  <a:srgbClr val="000000"/>
                </a:solidFill>
              </a:rPr>
              <a:pPr algn="r" eaLnBrk="1" hangingPunct="1">
                <a:buClrTx/>
                <a:buFontTx/>
                <a:buNone/>
              </a:pPr>
              <a:t>15</a:t>
            </a:fld>
            <a:endParaRPr lang="en-US" altLang="de-DE" sz="1200">
              <a:solidFill>
                <a:srgbClr val="000000"/>
              </a:solidFill>
            </a:endParaRPr>
          </a:p>
        </p:txBody>
      </p:sp>
      <p:sp>
        <p:nvSpPr>
          <p:cNvPr id="19461" name="Text Box 5"/>
          <p:cNvSpPr txBox="1">
            <a:spLocks noChangeArrowheads="1"/>
          </p:cNvSpPr>
          <p:nvPr/>
        </p:nvSpPr>
        <p:spPr bwMode="auto">
          <a:xfrm>
            <a:off x="7467600" y="6172200"/>
            <a:ext cx="9906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 PL SungtiL GB"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 PL SungtiL GB"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 PL SungtiL GB"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 PL SungtiL GB"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 PL SungtiL GB"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 PL SungtiL GB"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 PL SungtiL GB"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 PL SungtiL GB"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panose="020B0604020202020204" pitchFamily="34" charset="0"/>
                <a:cs typeface="AR PL SungtiL GB" charset="0"/>
              </a:defRPr>
            </a:lvl9pPr>
          </a:lstStyle>
          <a:p>
            <a:pPr algn="r" eaLnBrk="1" hangingPunct="1">
              <a:buClrTx/>
              <a:buFontTx/>
              <a:buNone/>
            </a:pPr>
            <a:r>
              <a:rPr lang="de-DE" altLang="de-DE" sz="1200">
                <a:solidFill>
                  <a:srgbClr val="000000"/>
                </a:solidFill>
              </a:rPr>
              <a:t>27.03.18</a:t>
            </a:r>
          </a:p>
        </p:txBody>
      </p:sp>
      <p:pic>
        <p:nvPicPr>
          <p:cNvPr id="1946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1006475"/>
            <a:ext cx="9105900" cy="4625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615475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el 1"/>
          <p:cNvSpPr>
            <a:spLocks noGrp="1"/>
          </p:cNvSpPr>
          <p:nvPr>
            <p:ph type="title"/>
          </p:nvPr>
        </p:nvSpPr>
        <p:spPr>
          <a:xfrm>
            <a:off x="0" y="66675"/>
            <a:ext cx="8988425" cy="741363"/>
          </a:xfrm>
        </p:spPr>
        <p:txBody>
          <a:bodyPr/>
          <a:lstStyle/>
          <a:p>
            <a:pPr>
              <a:spcBef>
                <a:spcPct val="50000"/>
              </a:spcBef>
            </a:pPr>
            <a:r>
              <a:rPr lang="en-US" altLang="de-DE" sz="2400" smtClean="0">
                <a:solidFill>
                  <a:schemeClr val="tx1"/>
                </a:solidFill>
              </a:rPr>
              <a:t>Applied Research: </a:t>
            </a:r>
            <a:r>
              <a:rPr lang="en-US" altLang="de-DE" sz="2000" smtClean="0">
                <a:solidFill>
                  <a:schemeClr val="tx1"/>
                </a:solidFill>
              </a:rPr>
              <a:t>Detection &amp; Localization of mechanically induced damages in lithium ion batteries (ReVISEDBatt)</a:t>
            </a:r>
          </a:p>
        </p:txBody>
      </p:sp>
      <p:sp>
        <p:nvSpPr>
          <p:cNvPr id="18435" name="Datumsplatzhalter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8B06A2E4-D74F-4259-8C14-120D982EEDCA}" type="datetime1">
              <a:rPr lang="en-US" altLang="de-DE" sz="1200" smtClean="0"/>
              <a:pPr>
                <a:spcBef>
                  <a:spcPct val="0"/>
                </a:spcBef>
                <a:buClrTx/>
                <a:buFontTx/>
                <a:buNone/>
              </a:pPr>
              <a:t>3/29/2018</a:t>
            </a:fld>
            <a:endParaRPr lang="en-US" altLang="de-DE" sz="1200" smtClean="0"/>
          </a:p>
        </p:txBody>
      </p:sp>
      <p:pic>
        <p:nvPicPr>
          <p:cNvPr id="18436" name="Grafik 5" descr="Bildergebnis für fraunhofer isc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8100" y="5430838"/>
            <a:ext cx="1433513"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Grafik 6" descr="Bildergebnis für infineon ifx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5463" y="5399088"/>
            <a:ext cx="9334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Grafik 7" descr="Bildergebnis für TUM logo"/>
          <p:cNvPicPr>
            <a:picLocks noChangeAspect="1" noChangeArrowheads="1"/>
          </p:cNvPicPr>
          <p:nvPr/>
        </p:nvPicPr>
        <p:blipFill>
          <a:blip r:embed="rId5" cstate="print">
            <a:extLst>
              <a:ext uri="{28A0092B-C50C-407E-A947-70E740481C1C}">
                <a14:useLocalDpi xmlns:a14="http://schemas.microsoft.com/office/drawing/2010/main" val="0"/>
              </a:ext>
            </a:extLst>
          </a:blip>
          <a:srcRect t="20348" b="24403"/>
          <a:stretch>
            <a:fillRect/>
          </a:stretch>
        </p:blipFill>
        <p:spPr bwMode="auto">
          <a:xfrm>
            <a:off x="280988" y="5314950"/>
            <a:ext cx="9461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Grafik 9" descr="Ähnliches Fot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3525" y="5334000"/>
            <a:ext cx="49688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Grafik 12" descr="Ähnliches Fot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67338" y="5478463"/>
            <a:ext cx="2073275"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Grafik 13" descr="Bildergebnis für thyssenkrupp logo"/>
          <p:cNvPicPr>
            <a:picLocks noChangeAspect="1" noChangeArrowheads="1"/>
          </p:cNvPicPr>
          <p:nvPr/>
        </p:nvPicPr>
        <p:blipFill>
          <a:blip r:embed="rId8" cstate="print">
            <a:extLst>
              <a:ext uri="{28A0092B-C50C-407E-A947-70E740481C1C}">
                <a14:useLocalDpi xmlns:a14="http://schemas.microsoft.com/office/drawing/2010/main" val="0"/>
              </a:ext>
            </a:extLst>
          </a:blip>
          <a:srcRect l="19569" r="19167"/>
          <a:stretch>
            <a:fillRect/>
          </a:stretch>
        </p:blipFill>
        <p:spPr bwMode="auto">
          <a:xfrm>
            <a:off x="3451225" y="5275263"/>
            <a:ext cx="7334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Grafik 10" descr="Ähnliches Fot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26338" y="5462588"/>
            <a:ext cx="1273175"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6" descr="https://www.ees.ei.tum.de/fileadmin/_processed_/csm_Logo_Ministerium_Wirtschaft_und_Energie_en_02_b56fb581d2.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40613" y="4189413"/>
            <a:ext cx="1362075"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18" descr="https://w3-mediapool.hm.edu/mediapool/media/dachmarke/dm_lokal/foschung_entwicklung/projekte/bohlen_1/Projektlogo_ReVISEDBatt.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3250" y="1081088"/>
            <a:ext cx="2379663"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20" descr="https://w3-mediapool.hm.edu/mediapool/media/dachmarke/dm_lokal/presse/news_1/bilder_48/2018/02_20/FirstSpirit_1518435986912VGBilder_ausschnitt_1.jpg"/>
          <p:cNvPicPr>
            <a:picLocks noChangeAspect="1" noChangeArrowheads="1"/>
          </p:cNvPicPr>
          <p:nvPr/>
        </p:nvPicPr>
        <p:blipFill>
          <a:blip r:embed="rId12">
            <a:extLst>
              <a:ext uri="{28A0092B-C50C-407E-A947-70E740481C1C}">
                <a14:useLocalDpi xmlns:a14="http://schemas.microsoft.com/office/drawing/2010/main" val="0"/>
              </a:ext>
            </a:extLst>
          </a:blip>
          <a:srcRect r="12888" b="30038"/>
          <a:stretch>
            <a:fillRect/>
          </a:stretch>
        </p:blipFill>
        <p:spPr bwMode="auto">
          <a:xfrm>
            <a:off x="3506788" y="2760663"/>
            <a:ext cx="3019425" cy="222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6"/>
          <p:cNvSpPr txBox="1"/>
          <p:nvPr/>
        </p:nvSpPr>
        <p:spPr>
          <a:xfrm>
            <a:off x="3506788" y="1223963"/>
            <a:ext cx="5295900" cy="1384300"/>
          </a:xfrm>
          <a:prstGeom prst="rect">
            <a:avLst/>
          </a:prstGeom>
          <a:noFill/>
        </p:spPr>
        <p:txBody>
          <a:bodyPr>
            <a:spAutoFit/>
          </a:bodyPr>
          <a:lstStyle/>
          <a:p>
            <a:pPr>
              <a:defRPr/>
            </a:pPr>
            <a:r>
              <a:rPr lang="en-US" altLang="de-DE" sz="1400" u="sng" dirty="0">
                <a:solidFill>
                  <a:schemeClr val="tx1"/>
                </a:solidFill>
              </a:rPr>
              <a:t>Research:</a:t>
            </a:r>
          </a:p>
          <a:p>
            <a:pPr marL="285750" indent="-285750">
              <a:buClr>
                <a:srgbClr val="8E0000"/>
              </a:buClr>
              <a:buFont typeface="Wingdings" panose="05000000000000000000" pitchFamily="2" charset="2"/>
              <a:buChar char="§"/>
              <a:defRPr/>
            </a:pPr>
            <a:r>
              <a:rPr lang="en-US" altLang="de-DE" sz="1400" dirty="0">
                <a:solidFill>
                  <a:schemeClr val="tx1"/>
                </a:solidFill>
              </a:rPr>
              <a:t>Realistic mechanical stresses, such as shocks, vibrations and external forces</a:t>
            </a:r>
          </a:p>
          <a:p>
            <a:pPr marL="285750" indent="-285750">
              <a:buClr>
                <a:srgbClr val="8E0000"/>
              </a:buClr>
              <a:buFont typeface="Wingdings" panose="05000000000000000000" pitchFamily="2" charset="2"/>
              <a:buChar char="§"/>
              <a:defRPr/>
            </a:pPr>
            <a:r>
              <a:rPr lang="en-US" altLang="de-DE" sz="1400" dirty="0">
                <a:solidFill>
                  <a:schemeClr val="tx1"/>
                </a:solidFill>
              </a:rPr>
              <a:t>Damages in cell and module components</a:t>
            </a:r>
          </a:p>
          <a:p>
            <a:pPr marL="285750" indent="-285750">
              <a:buClr>
                <a:srgbClr val="8E0000"/>
              </a:buClr>
              <a:buFont typeface="Wingdings" panose="05000000000000000000" pitchFamily="2" charset="2"/>
              <a:buChar char="§"/>
              <a:defRPr/>
            </a:pPr>
            <a:r>
              <a:rPr lang="en-US" altLang="de-DE" sz="1400" dirty="0">
                <a:solidFill>
                  <a:schemeClr val="tx1"/>
                </a:solidFill>
              </a:rPr>
              <a:t>Effects on operational and aging behavior</a:t>
            </a:r>
          </a:p>
          <a:p>
            <a:pPr marL="285750" indent="-285750">
              <a:buClr>
                <a:srgbClr val="8E0000"/>
              </a:buClr>
              <a:buFont typeface="Wingdings" panose="05000000000000000000" pitchFamily="2" charset="2"/>
              <a:buChar char="§"/>
              <a:defRPr/>
            </a:pPr>
            <a:r>
              <a:rPr lang="en-US" altLang="de-DE" sz="1400" dirty="0">
                <a:solidFill>
                  <a:schemeClr val="tx1"/>
                </a:solidFill>
              </a:rPr>
              <a:t>Detection methods</a:t>
            </a:r>
          </a:p>
        </p:txBody>
      </p:sp>
      <p:sp>
        <p:nvSpPr>
          <p:cNvPr id="8" name="Textfeld 7"/>
          <p:cNvSpPr txBox="1"/>
          <p:nvPr/>
        </p:nvSpPr>
        <p:spPr>
          <a:xfrm>
            <a:off x="604838" y="2701925"/>
            <a:ext cx="2624137" cy="2030413"/>
          </a:xfrm>
          <a:prstGeom prst="rect">
            <a:avLst/>
          </a:prstGeom>
          <a:noFill/>
        </p:spPr>
        <p:txBody>
          <a:bodyPr>
            <a:spAutoFit/>
          </a:bodyPr>
          <a:lstStyle/>
          <a:p>
            <a:pPr>
              <a:defRPr/>
            </a:pPr>
            <a:r>
              <a:rPr lang="en-US" sz="1400" u="sng" dirty="0">
                <a:solidFill>
                  <a:schemeClr val="tx1"/>
                </a:solidFill>
              </a:rPr>
              <a:t>Objectives:</a:t>
            </a:r>
          </a:p>
          <a:p>
            <a:pPr marL="285750" indent="-285750">
              <a:buClr>
                <a:srgbClr val="8E0000"/>
              </a:buClr>
              <a:buFont typeface="Wingdings" panose="05000000000000000000" pitchFamily="2" charset="2"/>
              <a:buChar char="§"/>
              <a:defRPr/>
            </a:pPr>
            <a:r>
              <a:rPr lang="en-US" altLang="de-DE" sz="1400" dirty="0">
                <a:solidFill>
                  <a:schemeClr val="tx1"/>
                </a:solidFill>
              </a:rPr>
              <a:t>Knowledge of damage mechanisms</a:t>
            </a:r>
          </a:p>
          <a:p>
            <a:pPr marL="285750" indent="-285750">
              <a:buClr>
                <a:srgbClr val="8E0000"/>
              </a:buClr>
              <a:buFont typeface="Wingdings" panose="05000000000000000000" pitchFamily="2" charset="2"/>
              <a:buChar char="§"/>
              <a:defRPr/>
            </a:pPr>
            <a:r>
              <a:rPr lang="en-US" altLang="de-DE" sz="1400" dirty="0">
                <a:solidFill>
                  <a:schemeClr val="tx1"/>
                </a:solidFill>
              </a:rPr>
              <a:t>Development of novel early detection methods</a:t>
            </a:r>
          </a:p>
          <a:p>
            <a:pPr marL="285750" indent="-285750">
              <a:buClr>
                <a:srgbClr val="8E0000"/>
              </a:buClr>
              <a:buFont typeface="Wingdings" panose="05000000000000000000" pitchFamily="2" charset="2"/>
              <a:buChar char="§"/>
              <a:defRPr/>
            </a:pPr>
            <a:r>
              <a:rPr lang="en-US" sz="1400" dirty="0">
                <a:solidFill>
                  <a:schemeClr val="tx1"/>
                </a:solidFill>
              </a:rPr>
              <a:t>Online application in battery management systems</a:t>
            </a:r>
          </a:p>
          <a:p>
            <a:pPr marL="285750" indent="-285750">
              <a:buClr>
                <a:srgbClr val="8E0000"/>
              </a:buClr>
              <a:buFont typeface="Wingdings" panose="05000000000000000000" pitchFamily="2" charset="2"/>
              <a:buChar char="§"/>
              <a:defRPr/>
            </a:pPr>
            <a:endParaRPr lang="en-US" sz="1400" dirty="0">
              <a:solidFill>
                <a:schemeClr val="tx1"/>
              </a:solidFill>
            </a:endParaRPr>
          </a:p>
        </p:txBody>
      </p:sp>
      <p:sp>
        <p:nvSpPr>
          <p:cNvPr id="17" name="Textfeld 16"/>
          <p:cNvSpPr txBox="1"/>
          <p:nvPr/>
        </p:nvSpPr>
        <p:spPr>
          <a:xfrm>
            <a:off x="6683375" y="2701925"/>
            <a:ext cx="2624138" cy="1600200"/>
          </a:xfrm>
          <a:prstGeom prst="rect">
            <a:avLst/>
          </a:prstGeom>
          <a:noFill/>
        </p:spPr>
        <p:txBody>
          <a:bodyPr>
            <a:spAutoFit/>
          </a:bodyPr>
          <a:lstStyle/>
          <a:p>
            <a:pPr>
              <a:defRPr/>
            </a:pPr>
            <a:r>
              <a:rPr lang="en-US" sz="1400" u="sng" dirty="0">
                <a:solidFill>
                  <a:schemeClr val="tx1"/>
                </a:solidFill>
              </a:rPr>
              <a:t>Project:</a:t>
            </a:r>
          </a:p>
          <a:p>
            <a:pPr marL="285750" indent="-285750">
              <a:buClr>
                <a:srgbClr val="8E0000"/>
              </a:buClr>
              <a:buFont typeface="Wingdings" panose="05000000000000000000" pitchFamily="2" charset="2"/>
              <a:buChar char="§"/>
              <a:defRPr/>
            </a:pPr>
            <a:r>
              <a:rPr lang="en-US" altLang="de-DE" sz="1400" dirty="0">
                <a:solidFill>
                  <a:schemeClr val="tx1"/>
                </a:solidFill>
              </a:rPr>
              <a:t>Project period: </a:t>
            </a:r>
            <a:br>
              <a:rPr lang="en-US" altLang="de-DE" sz="1400" dirty="0">
                <a:solidFill>
                  <a:schemeClr val="tx1"/>
                </a:solidFill>
              </a:rPr>
            </a:br>
            <a:r>
              <a:rPr lang="en-US" altLang="de-DE" sz="1400" dirty="0">
                <a:solidFill>
                  <a:schemeClr val="tx1"/>
                </a:solidFill>
              </a:rPr>
              <a:t>2017/09 – 2020/09</a:t>
            </a:r>
          </a:p>
          <a:p>
            <a:pPr marL="285750" indent="-285750">
              <a:buClr>
                <a:srgbClr val="8E0000"/>
              </a:buClr>
              <a:buFont typeface="Wingdings" panose="05000000000000000000" pitchFamily="2" charset="2"/>
              <a:buChar char="§"/>
              <a:defRPr/>
            </a:pPr>
            <a:r>
              <a:rPr lang="en-US" altLang="de-DE" sz="1400" dirty="0">
                <a:solidFill>
                  <a:schemeClr val="tx1"/>
                </a:solidFill>
              </a:rPr>
              <a:t>Staff at HM:</a:t>
            </a:r>
            <a:br>
              <a:rPr lang="en-US" altLang="de-DE" sz="1400" dirty="0">
                <a:solidFill>
                  <a:schemeClr val="tx1"/>
                </a:solidFill>
              </a:rPr>
            </a:br>
            <a:r>
              <a:rPr lang="en-US" altLang="de-DE" sz="1400" dirty="0">
                <a:solidFill>
                  <a:schemeClr val="tx1"/>
                </a:solidFill>
              </a:rPr>
              <a:t>one research fellow,</a:t>
            </a:r>
            <a:br>
              <a:rPr lang="en-US" altLang="de-DE" sz="1400" dirty="0">
                <a:solidFill>
                  <a:schemeClr val="tx1"/>
                </a:solidFill>
              </a:rPr>
            </a:br>
            <a:r>
              <a:rPr lang="en-US" altLang="de-DE" sz="1400" dirty="0">
                <a:solidFill>
                  <a:schemeClr val="tx1"/>
                </a:solidFill>
              </a:rPr>
              <a:t>student workers</a:t>
            </a:r>
          </a:p>
          <a:p>
            <a:pPr marL="285750" indent="-285750">
              <a:buClr>
                <a:srgbClr val="8E0000"/>
              </a:buClr>
              <a:buFont typeface="Wingdings" panose="05000000000000000000" pitchFamily="2" charset="2"/>
              <a:buChar char="§"/>
              <a:defRPr/>
            </a:pPr>
            <a:endParaRPr lang="en-US" sz="1400" dirty="0">
              <a:solidFill>
                <a:schemeClr val="tx1"/>
              </a:solidFill>
            </a:endParaRPr>
          </a:p>
        </p:txBody>
      </p:sp>
    </p:spTree>
    <p:extLst>
      <p:ext uri="{BB962C8B-B14F-4D97-AF65-F5344CB8AC3E}">
        <p14:creationId xmlns:p14="http://schemas.microsoft.com/office/powerpoint/2010/main" val="21562158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el 1"/>
          <p:cNvSpPr>
            <a:spLocks noGrp="1"/>
          </p:cNvSpPr>
          <p:nvPr>
            <p:ph type="title"/>
          </p:nvPr>
        </p:nvSpPr>
        <p:spPr>
          <a:xfrm>
            <a:off x="0" y="66675"/>
            <a:ext cx="8988425" cy="741363"/>
          </a:xfrm>
        </p:spPr>
        <p:txBody>
          <a:bodyPr/>
          <a:lstStyle/>
          <a:p>
            <a:pPr>
              <a:spcBef>
                <a:spcPct val="50000"/>
              </a:spcBef>
            </a:pPr>
            <a:r>
              <a:rPr lang="en-US" altLang="de-DE" sz="2400" smtClean="0">
                <a:solidFill>
                  <a:schemeClr val="tx1"/>
                </a:solidFill>
              </a:rPr>
              <a:t>Applied Research: </a:t>
            </a:r>
            <a:r>
              <a:rPr lang="en-US" altLang="de-DE" sz="2000" smtClean="0">
                <a:solidFill>
                  <a:schemeClr val="tx1"/>
                </a:solidFill>
              </a:rPr>
              <a:t>Universal connection of automotive traction batteries for stationary applications (UnABESA)</a:t>
            </a:r>
          </a:p>
        </p:txBody>
      </p:sp>
      <p:sp>
        <p:nvSpPr>
          <p:cNvPr id="18435" name="Datumsplatzhalter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4B4E3861-A39C-4849-B813-E567E4EA983F}" type="datetime1">
              <a:rPr lang="en-US" altLang="de-DE" sz="1200" smtClean="0"/>
              <a:pPr>
                <a:spcBef>
                  <a:spcPct val="0"/>
                </a:spcBef>
                <a:buClrTx/>
                <a:buFontTx/>
                <a:buNone/>
              </a:pPr>
              <a:t>3/29/2018</a:t>
            </a:fld>
            <a:endParaRPr lang="en-US" altLang="de-DE" sz="1200" smtClean="0"/>
          </a:p>
        </p:txBody>
      </p:sp>
      <p:sp>
        <p:nvSpPr>
          <p:cNvPr id="20" name="Textfeld 19"/>
          <p:cNvSpPr txBox="1">
            <a:spLocks noChangeArrowheads="1"/>
          </p:cNvSpPr>
          <p:nvPr/>
        </p:nvSpPr>
        <p:spPr bwMode="auto">
          <a:xfrm>
            <a:off x="269875" y="3714750"/>
            <a:ext cx="28289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2"/>
                </a:solidFill>
                <a:latin typeface="Arial" panose="020B0604020202020204" pitchFamily="34" charset="0"/>
              </a:defRPr>
            </a:lvl1pPr>
            <a:lvl2pPr marL="742950" indent="-285750">
              <a:defRPr>
                <a:solidFill>
                  <a:schemeClr val="bg2"/>
                </a:solidFill>
                <a:latin typeface="Arial" panose="020B0604020202020204" pitchFamily="34" charset="0"/>
              </a:defRPr>
            </a:lvl2pPr>
            <a:lvl3pPr marL="1143000" indent="-228600">
              <a:defRPr>
                <a:solidFill>
                  <a:schemeClr val="bg2"/>
                </a:solidFill>
                <a:latin typeface="Arial" panose="020B0604020202020204" pitchFamily="34" charset="0"/>
              </a:defRPr>
            </a:lvl3pPr>
            <a:lvl4pPr marL="1600200" indent="-228600">
              <a:defRPr>
                <a:solidFill>
                  <a:schemeClr val="bg2"/>
                </a:solidFill>
                <a:latin typeface="Arial" panose="020B0604020202020204" pitchFamily="34" charset="0"/>
              </a:defRPr>
            </a:lvl4pPr>
            <a:lvl5pPr marL="2057400" indent="-228600">
              <a:defRPr>
                <a:solidFill>
                  <a:schemeClr val="bg2"/>
                </a:solidFill>
                <a:latin typeface="Arial" panose="020B0604020202020204" pitchFamily="34" charset="0"/>
              </a:defRPr>
            </a:lvl5pPr>
            <a:lvl6pPr marL="2514600" indent="-228600" eaLnBrk="0" fontAlgn="base" hangingPunct="0">
              <a:spcBef>
                <a:spcPct val="0"/>
              </a:spcBef>
              <a:spcAft>
                <a:spcPct val="0"/>
              </a:spcAft>
              <a:defRPr>
                <a:solidFill>
                  <a:schemeClr val="bg2"/>
                </a:solidFill>
                <a:latin typeface="Arial" panose="020B0604020202020204" pitchFamily="34" charset="0"/>
              </a:defRPr>
            </a:lvl6pPr>
            <a:lvl7pPr marL="2971800" indent="-228600" eaLnBrk="0" fontAlgn="base" hangingPunct="0">
              <a:spcBef>
                <a:spcPct val="0"/>
              </a:spcBef>
              <a:spcAft>
                <a:spcPct val="0"/>
              </a:spcAft>
              <a:defRPr>
                <a:solidFill>
                  <a:schemeClr val="bg2"/>
                </a:solidFill>
                <a:latin typeface="Arial" panose="020B0604020202020204" pitchFamily="34" charset="0"/>
              </a:defRPr>
            </a:lvl7pPr>
            <a:lvl8pPr marL="3429000" indent="-228600" eaLnBrk="0" fontAlgn="base" hangingPunct="0">
              <a:spcBef>
                <a:spcPct val="0"/>
              </a:spcBef>
              <a:spcAft>
                <a:spcPct val="0"/>
              </a:spcAft>
              <a:defRPr>
                <a:solidFill>
                  <a:schemeClr val="bg2"/>
                </a:solidFill>
                <a:latin typeface="Arial" panose="020B0604020202020204" pitchFamily="34" charset="0"/>
              </a:defRPr>
            </a:lvl8pPr>
            <a:lvl9pPr marL="3886200" indent="-228600" eaLnBrk="0" fontAlgn="base" hangingPunct="0">
              <a:spcBef>
                <a:spcPct val="0"/>
              </a:spcBef>
              <a:spcAft>
                <a:spcPct val="0"/>
              </a:spcAft>
              <a:defRPr>
                <a:solidFill>
                  <a:schemeClr val="bg2"/>
                </a:solidFill>
                <a:latin typeface="Arial" panose="020B0604020202020204" pitchFamily="34" charset="0"/>
              </a:defRPr>
            </a:lvl9pPr>
          </a:lstStyle>
          <a:p>
            <a:pPr>
              <a:buClr>
                <a:srgbClr val="C00000"/>
              </a:buClr>
              <a:defRPr/>
            </a:pPr>
            <a:r>
              <a:rPr lang="en-US" altLang="de-DE" sz="1400" u="sng" dirty="0" smtClean="0">
                <a:solidFill>
                  <a:schemeClr val="tx1"/>
                </a:solidFill>
              </a:rPr>
              <a:t>Applications</a:t>
            </a:r>
          </a:p>
          <a:p>
            <a:pPr marL="285750" indent="-285750">
              <a:buClr>
                <a:srgbClr val="C00000"/>
              </a:buClr>
              <a:buFont typeface="Wingdings" panose="05000000000000000000" pitchFamily="2" charset="2"/>
              <a:buChar char="§"/>
              <a:defRPr/>
            </a:pPr>
            <a:r>
              <a:rPr lang="en-US" altLang="de-DE" sz="1400" dirty="0" smtClean="0">
                <a:solidFill>
                  <a:schemeClr val="tx1"/>
                </a:solidFill>
              </a:rPr>
              <a:t>Frequency regulation</a:t>
            </a:r>
          </a:p>
          <a:p>
            <a:pPr marL="285750" indent="-285750">
              <a:buClr>
                <a:srgbClr val="C00000"/>
              </a:buClr>
              <a:buFont typeface="Wingdings" panose="05000000000000000000" pitchFamily="2" charset="2"/>
              <a:buChar char="§"/>
              <a:defRPr/>
            </a:pPr>
            <a:r>
              <a:rPr lang="en-US" altLang="de-DE" sz="1400" dirty="0" smtClean="0">
                <a:solidFill>
                  <a:schemeClr val="tx1"/>
                </a:solidFill>
              </a:rPr>
              <a:t>Peak shaving</a:t>
            </a:r>
          </a:p>
          <a:p>
            <a:pPr marL="285750" indent="-285750">
              <a:buClr>
                <a:srgbClr val="C00000"/>
              </a:buClr>
              <a:buFont typeface="Wingdings" panose="05000000000000000000" pitchFamily="2" charset="2"/>
              <a:buChar char="§"/>
              <a:defRPr/>
            </a:pPr>
            <a:r>
              <a:rPr lang="en-US" altLang="de-DE" sz="1400" dirty="0" smtClean="0">
                <a:solidFill>
                  <a:schemeClr val="tx1"/>
                </a:solidFill>
              </a:rPr>
              <a:t>Decentralized storage</a:t>
            </a:r>
          </a:p>
        </p:txBody>
      </p:sp>
      <p:grpSp>
        <p:nvGrpSpPr>
          <p:cNvPr id="18437" name="Gruppieren 1"/>
          <p:cNvGrpSpPr>
            <a:grpSpLocks/>
          </p:cNvGrpSpPr>
          <p:nvPr/>
        </p:nvGrpSpPr>
        <p:grpSpPr bwMode="auto">
          <a:xfrm>
            <a:off x="0" y="1270000"/>
            <a:ext cx="5868988" cy="2225675"/>
            <a:chOff x="-322650" y="748365"/>
            <a:chExt cx="9566236" cy="3434698"/>
          </a:xfrm>
        </p:grpSpPr>
        <p:sp>
          <p:nvSpPr>
            <p:cNvPr id="4" name="Abgerundetes Rechteck 3"/>
            <p:cNvSpPr/>
            <p:nvPr/>
          </p:nvSpPr>
          <p:spPr>
            <a:xfrm>
              <a:off x="303541" y="1664611"/>
              <a:ext cx="2877374" cy="251845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p>
          </p:txBody>
        </p:sp>
        <p:pic>
          <p:nvPicPr>
            <p:cNvPr id="18446" name="Picture 8" descr="Torqeedo BMW i3 Hochvoltbatterie"/>
            <p:cNvPicPr>
              <a:picLocks noChangeAspect="1" noChangeArrowheads="1"/>
            </p:cNvPicPr>
            <p:nvPr/>
          </p:nvPicPr>
          <p:blipFill>
            <a:blip r:embed="rId3">
              <a:extLst>
                <a:ext uri="{28A0092B-C50C-407E-A947-70E740481C1C}">
                  <a14:useLocalDpi xmlns:a14="http://schemas.microsoft.com/office/drawing/2010/main" val="0"/>
                </a:ext>
              </a:extLst>
            </a:blip>
            <a:srcRect t="20232" b="20419"/>
            <a:stretch>
              <a:fillRect/>
            </a:stretch>
          </p:blipFill>
          <p:spPr bwMode="auto">
            <a:xfrm>
              <a:off x="490538" y="2089150"/>
              <a:ext cx="2433637"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p:cNvSpPr/>
            <p:nvPr/>
          </p:nvSpPr>
          <p:spPr>
            <a:xfrm>
              <a:off x="7804899" y="2350571"/>
              <a:ext cx="1154055" cy="1148983"/>
            </a:xfrm>
            <a:prstGeom prst="rect">
              <a:avLst/>
            </a:prstGeom>
            <a:pattFill prst="openDmnd">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p>
          </p:txBody>
        </p:sp>
        <p:cxnSp>
          <p:nvCxnSpPr>
            <p:cNvPr id="7" name="Gerader Verbinder 6"/>
            <p:cNvCxnSpPr>
              <a:stCxn id="8" idx="3"/>
              <a:endCxn id="6" idx="1"/>
            </p:cNvCxnSpPr>
            <p:nvPr/>
          </p:nvCxnSpPr>
          <p:spPr>
            <a:xfrm>
              <a:off x="6363623" y="2923837"/>
              <a:ext cx="1441276" cy="245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Abgerundetes Rechteck 7"/>
            <p:cNvSpPr/>
            <p:nvPr/>
          </p:nvSpPr>
          <p:spPr>
            <a:xfrm>
              <a:off x="5535602" y="2455915"/>
              <a:ext cx="828021" cy="935845"/>
            </a:xfrm>
            <a:prstGeom prst="roundRect">
              <a:avLst>
                <a:gd name="adj" fmla="val 50000"/>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p>
          </p:txBody>
        </p:sp>
        <p:sp>
          <p:nvSpPr>
            <p:cNvPr id="9" name="Ellipse 8"/>
            <p:cNvSpPr/>
            <p:nvPr/>
          </p:nvSpPr>
          <p:spPr>
            <a:xfrm>
              <a:off x="5848698" y="2632305"/>
              <a:ext cx="217356" cy="218036"/>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p>
          </p:txBody>
        </p:sp>
        <p:sp>
          <p:nvSpPr>
            <p:cNvPr id="10" name="Ellipse 9"/>
            <p:cNvSpPr/>
            <p:nvPr/>
          </p:nvSpPr>
          <p:spPr>
            <a:xfrm>
              <a:off x="5856460" y="2989984"/>
              <a:ext cx="214769" cy="215587"/>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p>
          </p:txBody>
        </p:sp>
        <p:sp>
          <p:nvSpPr>
            <p:cNvPr id="11" name="Freihandform 10"/>
            <p:cNvSpPr/>
            <p:nvPr/>
          </p:nvSpPr>
          <p:spPr>
            <a:xfrm>
              <a:off x="2125188" y="2909138"/>
              <a:ext cx="2491828" cy="877048"/>
            </a:xfrm>
            <a:custGeom>
              <a:avLst/>
              <a:gdLst>
                <a:gd name="connsiteX0" fmla="*/ 84668 w 2798931"/>
                <a:gd name="connsiteY0" fmla="*/ 499121 h 1218673"/>
                <a:gd name="connsiteX1" fmla="*/ 90455 w 2798931"/>
                <a:gd name="connsiteY1" fmla="*/ 840574 h 1218673"/>
                <a:gd name="connsiteX2" fmla="*/ 1010643 w 2798931"/>
                <a:gd name="connsiteY2" fmla="*/ 1216751 h 1218673"/>
                <a:gd name="connsiteX3" fmla="*/ 1670400 w 2798931"/>
                <a:gd name="connsiteY3" fmla="*/ 672741 h 1218673"/>
                <a:gd name="connsiteX4" fmla="*/ 2150749 w 2798931"/>
                <a:gd name="connsiteY4" fmla="*/ 105581 h 1218673"/>
                <a:gd name="connsiteX5" fmla="*/ 2798931 w 2798931"/>
                <a:gd name="connsiteY5" fmla="*/ 1409 h 121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8931" h="1218673">
                  <a:moveTo>
                    <a:pt x="84668" y="499121"/>
                  </a:moveTo>
                  <a:cubicBezTo>
                    <a:pt x="10397" y="610045"/>
                    <a:pt x="-63874" y="720969"/>
                    <a:pt x="90455" y="840574"/>
                  </a:cubicBezTo>
                  <a:cubicBezTo>
                    <a:pt x="244784" y="960179"/>
                    <a:pt x="747319" y="1244723"/>
                    <a:pt x="1010643" y="1216751"/>
                  </a:cubicBezTo>
                  <a:cubicBezTo>
                    <a:pt x="1273967" y="1188779"/>
                    <a:pt x="1480382" y="857936"/>
                    <a:pt x="1670400" y="672741"/>
                  </a:cubicBezTo>
                  <a:cubicBezTo>
                    <a:pt x="1860418" y="487546"/>
                    <a:pt x="1962661" y="217470"/>
                    <a:pt x="2150749" y="105581"/>
                  </a:cubicBezTo>
                  <a:cubicBezTo>
                    <a:pt x="2338837" y="-6308"/>
                    <a:pt x="2568884" y="-2450"/>
                    <a:pt x="2798931" y="1409"/>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p>
          </p:txBody>
        </p:sp>
        <p:sp>
          <p:nvSpPr>
            <p:cNvPr id="12" name="Abgerundetes Rechteck 11"/>
            <p:cNvSpPr/>
            <p:nvPr/>
          </p:nvSpPr>
          <p:spPr>
            <a:xfrm rot="5400000">
              <a:off x="5317822" y="2421760"/>
              <a:ext cx="169039" cy="639128"/>
            </a:xfrm>
            <a:prstGeom prst="roundRect">
              <a:avLst>
                <a:gd name="adj" fmla="val 50000"/>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p>
          </p:txBody>
        </p:sp>
        <p:sp>
          <p:nvSpPr>
            <p:cNvPr id="13" name="Abgerundetes Rechteck 12"/>
            <p:cNvSpPr/>
            <p:nvPr/>
          </p:nvSpPr>
          <p:spPr>
            <a:xfrm rot="5400000">
              <a:off x="5326811" y="2783112"/>
              <a:ext cx="166590" cy="639130"/>
            </a:xfrm>
            <a:prstGeom prst="roundRect">
              <a:avLst>
                <a:gd name="adj" fmla="val 50000"/>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p>
          </p:txBody>
        </p:sp>
        <p:sp>
          <p:nvSpPr>
            <p:cNvPr id="14" name="Abgerundetes Rechteck 13"/>
            <p:cNvSpPr/>
            <p:nvPr/>
          </p:nvSpPr>
          <p:spPr>
            <a:xfrm flipH="1">
              <a:off x="5095715" y="2455915"/>
              <a:ext cx="36226" cy="935845"/>
            </a:xfrm>
            <a:prstGeom prst="roundRect">
              <a:avLst>
                <a:gd name="adj" fmla="val 50000"/>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p>
          </p:txBody>
        </p:sp>
        <p:sp>
          <p:nvSpPr>
            <p:cNvPr id="15" name="Akkord 25"/>
            <p:cNvSpPr/>
            <p:nvPr/>
          </p:nvSpPr>
          <p:spPr>
            <a:xfrm rot="1307652">
              <a:off x="4629953" y="2529411"/>
              <a:ext cx="781445" cy="788854"/>
            </a:xfrm>
            <a:prstGeom prst="chord">
              <a:avLst>
                <a:gd name="adj1" fmla="val 3325243"/>
                <a:gd name="adj2" fmla="val 1568607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p>
          </p:txBody>
        </p:sp>
        <p:sp>
          <p:nvSpPr>
            <p:cNvPr id="16" name="Akkord 30"/>
            <p:cNvSpPr/>
            <p:nvPr/>
          </p:nvSpPr>
          <p:spPr>
            <a:xfrm rot="19291561">
              <a:off x="2153652" y="3195772"/>
              <a:ext cx="100914" cy="90644"/>
            </a:xfrm>
            <a:prstGeom prst="chord">
              <a:avLst>
                <a:gd name="adj1" fmla="val 3325243"/>
                <a:gd name="adj2" fmla="val 1568607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p>
          </p:txBody>
        </p:sp>
        <p:sp>
          <p:nvSpPr>
            <p:cNvPr id="18458" name="Textfeld 16"/>
            <p:cNvSpPr txBox="1">
              <a:spLocks noChangeArrowheads="1"/>
            </p:cNvSpPr>
            <p:nvPr/>
          </p:nvSpPr>
          <p:spPr bwMode="auto">
            <a:xfrm>
              <a:off x="-322650" y="748365"/>
              <a:ext cx="4249731" cy="92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de-DE" sz="1400">
                  <a:solidFill>
                    <a:srgbClr val="00B050"/>
                  </a:solidFill>
                </a:rPr>
                <a:t>Second-Life applications</a:t>
              </a:r>
            </a:p>
            <a:p>
              <a:pPr algn="ctr">
                <a:spcBef>
                  <a:spcPct val="0"/>
                </a:spcBef>
                <a:buClrTx/>
                <a:buFontTx/>
                <a:buNone/>
              </a:pPr>
              <a:r>
                <a:rPr lang="en-US" altLang="de-DE" sz="1400">
                  <a:solidFill>
                    <a:srgbClr val="00B050"/>
                  </a:solidFill>
                </a:rPr>
                <a:t>for traction batteries</a:t>
              </a:r>
            </a:p>
          </p:txBody>
        </p:sp>
        <p:sp>
          <p:nvSpPr>
            <p:cNvPr id="18459" name="Textfeld 17"/>
            <p:cNvSpPr txBox="1">
              <a:spLocks noChangeArrowheads="1"/>
            </p:cNvSpPr>
            <p:nvPr/>
          </p:nvSpPr>
          <p:spPr bwMode="auto">
            <a:xfrm>
              <a:off x="7679882" y="1128267"/>
              <a:ext cx="1563704" cy="542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de-DE" sz="1400"/>
                <a:t>AC-Grid</a:t>
              </a:r>
            </a:p>
          </p:txBody>
        </p:sp>
        <p:sp>
          <p:nvSpPr>
            <p:cNvPr id="18460" name="Textfeld 18"/>
            <p:cNvSpPr txBox="1">
              <a:spLocks noChangeArrowheads="1"/>
            </p:cNvSpPr>
            <p:nvPr/>
          </p:nvSpPr>
          <p:spPr bwMode="auto">
            <a:xfrm>
              <a:off x="3909440" y="748365"/>
              <a:ext cx="3204016" cy="92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de-DE" sz="1400">
                  <a:solidFill>
                    <a:srgbClr val="C00000"/>
                  </a:solidFill>
                </a:rPr>
                <a:t>Plug &amp; Play</a:t>
              </a:r>
            </a:p>
            <a:p>
              <a:pPr algn="ctr">
                <a:spcBef>
                  <a:spcPct val="0"/>
                </a:spcBef>
                <a:buClrTx/>
                <a:buFontTx/>
                <a:buNone/>
              </a:pPr>
              <a:r>
                <a:rPr lang="en-US" altLang="de-DE" sz="1400">
                  <a:solidFill>
                    <a:srgbClr val="C00000"/>
                  </a:solidFill>
                </a:rPr>
                <a:t>coupling element</a:t>
              </a:r>
            </a:p>
          </p:txBody>
        </p:sp>
        <p:sp>
          <p:nvSpPr>
            <p:cNvPr id="21" name="Abgerundetes Rechteck 20"/>
            <p:cNvSpPr/>
            <p:nvPr/>
          </p:nvSpPr>
          <p:spPr>
            <a:xfrm>
              <a:off x="4034813" y="1664611"/>
              <a:ext cx="2879963" cy="2518452"/>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p>
          </p:txBody>
        </p:sp>
      </p:grpSp>
      <p:sp>
        <p:nvSpPr>
          <p:cNvPr id="22" name="Textfeld 21"/>
          <p:cNvSpPr txBox="1">
            <a:spLocks noChangeArrowheads="1"/>
          </p:cNvSpPr>
          <p:nvPr/>
        </p:nvSpPr>
        <p:spPr bwMode="auto">
          <a:xfrm>
            <a:off x="2579688" y="3714750"/>
            <a:ext cx="25765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2"/>
                </a:solidFill>
                <a:latin typeface="Arial" panose="020B0604020202020204" pitchFamily="34" charset="0"/>
              </a:defRPr>
            </a:lvl1pPr>
            <a:lvl2pPr marL="742950" indent="-285750">
              <a:defRPr>
                <a:solidFill>
                  <a:schemeClr val="bg2"/>
                </a:solidFill>
                <a:latin typeface="Arial" panose="020B0604020202020204" pitchFamily="34" charset="0"/>
              </a:defRPr>
            </a:lvl2pPr>
            <a:lvl3pPr marL="1143000" indent="-228600">
              <a:defRPr>
                <a:solidFill>
                  <a:schemeClr val="bg2"/>
                </a:solidFill>
                <a:latin typeface="Arial" panose="020B0604020202020204" pitchFamily="34" charset="0"/>
              </a:defRPr>
            </a:lvl3pPr>
            <a:lvl4pPr marL="1600200" indent="-228600">
              <a:defRPr>
                <a:solidFill>
                  <a:schemeClr val="bg2"/>
                </a:solidFill>
                <a:latin typeface="Arial" panose="020B0604020202020204" pitchFamily="34" charset="0"/>
              </a:defRPr>
            </a:lvl4pPr>
            <a:lvl5pPr marL="2057400" indent="-228600">
              <a:defRPr>
                <a:solidFill>
                  <a:schemeClr val="bg2"/>
                </a:solidFill>
                <a:latin typeface="Arial" panose="020B0604020202020204" pitchFamily="34" charset="0"/>
              </a:defRPr>
            </a:lvl5pPr>
            <a:lvl6pPr marL="2514600" indent="-228600" eaLnBrk="0" fontAlgn="base" hangingPunct="0">
              <a:spcBef>
                <a:spcPct val="0"/>
              </a:spcBef>
              <a:spcAft>
                <a:spcPct val="0"/>
              </a:spcAft>
              <a:defRPr>
                <a:solidFill>
                  <a:schemeClr val="bg2"/>
                </a:solidFill>
                <a:latin typeface="Arial" panose="020B0604020202020204" pitchFamily="34" charset="0"/>
              </a:defRPr>
            </a:lvl6pPr>
            <a:lvl7pPr marL="2971800" indent="-228600" eaLnBrk="0" fontAlgn="base" hangingPunct="0">
              <a:spcBef>
                <a:spcPct val="0"/>
              </a:spcBef>
              <a:spcAft>
                <a:spcPct val="0"/>
              </a:spcAft>
              <a:defRPr>
                <a:solidFill>
                  <a:schemeClr val="bg2"/>
                </a:solidFill>
                <a:latin typeface="Arial" panose="020B0604020202020204" pitchFamily="34" charset="0"/>
              </a:defRPr>
            </a:lvl7pPr>
            <a:lvl8pPr marL="3429000" indent="-228600" eaLnBrk="0" fontAlgn="base" hangingPunct="0">
              <a:spcBef>
                <a:spcPct val="0"/>
              </a:spcBef>
              <a:spcAft>
                <a:spcPct val="0"/>
              </a:spcAft>
              <a:defRPr>
                <a:solidFill>
                  <a:schemeClr val="bg2"/>
                </a:solidFill>
                <a:latin typeface="Arial" panose="020B0604020202020204" pitchFamily="34" charset="0"/>
              </a:defRPr>
            </a:lvl8pPr>
            <a:lvl9pPr marL="3886200" indent="-228600" eaLnBrk="0" fontAlgn="base" hangingPunct="0">
              <a:spcBef>
                <a:spcPct val="0"/>
              </a:spcBef>
              <a:spcAft>
                <a:spcPct val="0"/>
              </a:spcAft>
              <a:defRPr>
                <a:solidFill>
                  <a:schemeClr val="bg2"/>
                </a:solidFill>
                <a:latin typeface="Arial" panose="020B0604020202020204" pitchFamily="34" charset="0"/>
              </a:defRPr>
            </a:lvl9pPr>
          </a:lstStyle>
          <a:p>
            <a:pPr>
              <a:defRPr/>
            </a:pPr>
            <a:r>
              <a:rPr lang="en-US" altLang="de-DE" sz="1400" u="sng" dirty="0" smtClean="0">
                <a:solidFill>
                  <a:schemeClr val="tx1"/>
                </a:solidFill>
              </a:rPr>
              <a:t>Challenges</a:t>
            </a:r>
          </a:p>
          <a:p>
            <a:pPr marL="285750" indent="-285750">
              <a:buClr>
                <a:srgbClr val="C00000"/>
              </a:buClr>
              <a:buFont typeface="Wingdings" panose="05000000000000000000" pitchFamily="2" charset="2"/>
              <a:buChar char="§"/>
              <a:defRPr/>
            </a:pPr>
            <a:r>
              <a:rPr lang="en-US" altLang="de-DE" sz="1400" dirty="0" smtClean="0">
                <a:solidFill>
                  <a:schemeClr val="tx1"/>
                </a:solidFill>
              </a:rPr>
              <a:t>No standardized design</a:t>
            </a:r>
          </a:p>
          <a:p>
            <a:pPr marL="285750" indent="-285750">
              <a:buClr>
                <a:srgbClr val="C00000"/>
              </a:buClr>
              <a:buFont typeface="Wingdings" panose="05000000000000000000" pitchFamily="2" charset="2"/>
              <a:buChar char="§"/>
              <a:defRPr/>
            </a:pPr>
            <a:r>
              <a:rPr lang="en-US" altLang="de-DE" sz="1400" dirty="0" smtClean="0">
                <a:solidFill>
                  <a:schemeClr val="tx1"/>
                </a:solidFill>
              </a:rPr>
              <a:t>Different battery properties</a:t>
            </a:r>
          </a:p>
          <a:p>
            <a:pPr marL="285750" indent="-285750">
              <a:buClr>
                <a:srgbClr val="C00000"/>
              </a:buClr>
              <a:buFont typeface="Wingdings" panose="05000000000000000000" pitchFamily="2" charset="2"/>
              <a:buChar char="§"/>
              <a:defRPr/>
            </a:pPr>
            <a:r>
              <a:rPr lang="en-US" altLang="de-DE" sz="1400" dirty="0" smtClean="0">
                <a:solidFill>
                  <a:schemeClr val="tx1"/>
                </a:solidFill>
              </a:rPr>
              <a:t>Costs</a:t>
            </a:r>
          </a:p>
        </p:txBody>
      </p:sp>
      <p:pic>
        <p:nvPicPr>
          <p:cNvPr id="18439" name="Grafik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1588" y="4754563"/>
            <a:ext cx="1414462"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29" descr="12068991_1506649769658314_1220525630600633387_o"/>
          <p:cNvPicPr>
            <a:picLocks noChangeAspect="1" noChangeArrowheads="1"/>
          </p:cNvPicPr>
          <p:nvPr/>
        </p:nvPicPr>
        <p:blipFill>
          <a:blip r:embed="rId5">
            <a:extLst>
              <a:ext uri="{28A0092B-C50C-407E-A947-70E740481C1C}">
                <a14:useLocalDpi xmlns:a14="http://schemas.microsoft.com/office/drawing/2010/main" val="0"/>
              </a:ext>
            </a:extLst>
          </a:blip>
          <a:srcRect t="34424" b="34424"/>
          <a:stretch>
            <a:fillRect/>
          </a:stretch>
        </p:blipFill>
        <p:spPr bwMode="auto">
          <a:xfrm>
            <a:off x="269875" y="5092700"/>
            <a:ext cx="161290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8441" name="Picture 30" descr="Bildergebnis für bmw ag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68613" y="4994275"/>
            <a:ext cx="703262" cy="704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42" name="Picture 31" descr="Bildergebnis für inductron logo"/>
          <p:cNvPicPr>
            <a:picLocks noChangeAspect="1" noChangeArrowheads="1"/>
          </p:cNvPicPr>
          <p:nvPr/>
        </p:nvPicPr>
        <p:blipFill>
          <a:blip r:embed="rId7">
            <a:extLst>
              <a:ext uri="{28A0092B-C50C-407E-A947-70E740481C1C}">
                <a14:useLocalDpi xmlns:a14="http://schemas.microsoft.com/office/drawing/2010/main" val="0"/>
              </a:ext>
            </a:extLst>
          </a:blip>
          <a:srcRect t="-31702" b="-2481"/>
          <a:stretch>
            <a:fillRect/>
          </a:stretch>
        </p:blipFill>
        <p:spPr bwMode="auto">
          <a:xfrm>
            <a:off x="4564063" y="5045075"/>
            <a:ext cx="2062162"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90" name="Textfeld 32"/>
          <p:cNvSpPr txBox="1">
            <a:spLocks noChangeArrowheads="1"/>
          </p:cNvSpPr>
          <p:nvPr/>
        </p:nvSpPr>
        <p:spPr bwMode="auto">
          <a:xfrm>
            <a:off x="5854700" y="3714750"/>
            <a:ext cx="3246438"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37366"/>
              </a:buClr>
              <a:buFont typeface="Wingdings" pitchFamily="2" charset="2"/>
              <a:buChar char="§"/>
              <a:defRPr sz="2400">
                <a:solidFill>
                  <a:schemeClr val="tx1"/>
                </a:solidFill>
                <a:latin typeface="Arial" charset="0"/>
              </a:defRPr>
            </a:lvl1pPr>
            <a:lvl2pPr marL="742950" indent="-285750">
              <a:spcBef>
                <a:spcPct val="20000"/>
              </a:spcBef>
              <a:buChar char="–"/>
              <a:defRPr sz="20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buFont typeface="Wingdings" pitchFamily="2" charset="2"/>
              <a:buNone/>
              <a:defRPr/>
            </a:pPr>
            <a:r>
              <a:rPr lang="en-US" sz="1400" u="sng" dirty="0" smtClean="0">
                <a:latin typeface="Arial" panose="020B0604020202020204" pitchFamily="34" charset="0"/>
              </a:rPr>
              <a:t>Project:</a:t>
            </a:r>
          </a:p>
          <a:p>
            <a:pPr marL="285750" indent="-285750">
              <a:buClr>
                <a:srgbClr val="8E0000"/>
              </a:buClr>
              <a:defRPr/>
            </a:pPr>
            <a:r>
              <a:rPr lang="en-US" altLang="de-DE" sz="1400" dirty="0" smtClean="0">
                <a:latin typeface="Arial" panose="020B0604020202020204" pitchFamily="34" charset="0"/>
              </a:rPr>
              <a:t>Project period: 2017/06 – 2020/06</a:t>
            </a:r>
          </a:p>
          <a:p>
            <a:pPr marL="285750" indent="-285750">
              <a:buClr>
                <a:srgbClr val="8E0000"/>
              </a:buClr>
              <a:defRPr/>
            </a:pPr>
            <a:r>
              <a:rPr lang="en-US" altLang="de-DE" sz="1400" dirty="0" smtClean="0">
                <a:latin typeface="Arial" panose="020B0604020202020204" pitchFamily="34" charset="0"/>
              </a:rPr>
              <a:t>Staff at HM:</a:t>
            </a:r>
            <a:r>
              <a:rPr lang="en-US" altLang="de-DE" sz="1400" smtClean="0">
                <a:latin typeface="Arial" panose="020B0604020202020204" pitchFamily="34" charset="0"/>
              </a:rPr>
              <a:t/>
            </a:r>
            <a:br>
              <a:rPr lang="en-US" altLang="de-DE" sz="1400" smtClean="0">
                <a:latin typeface="Arial" panose="020B0604020202020204" pitchFamily="34" charset="0"/>
              </a:rPr>
            </a:br>
            <a:r>
              <a:rPr lang="en-US" altLang="de-DE" sz="1400" smtClean="0">
                <a:latin typeface="Arial" panose="020B0604020202020204" pitchFamily="34" charset="0"/>
              </a:rPr>
              <a:t>two research fellows,</a:t>
            </a:r>
            <a:r>
              <a:rPr lang="en-US" altLang="de-DE" sz="1400" dirty="0" smtClean="0">
                <a:latin typeface="Arial" panose="020B0604020202020204" pitchFamily="34" charset="0"/>
              </a:rPr>
              <a:t/>
            </a:r>
            <a:br>
              <a:rPr lang="en-US" altLang="de-DE" sz="1400" dirty="0" smtClean="0">
                <a:latin typeface="Arial" panose="020B0604020202020204" pitchFamily="34" charset="0"/>
              </a:rPr>
            </a:br>
            <a:r>
              <a:rPr lang="en-US" altLang="de-DE" sz="1400" dirty="0" smtClean="0">
                <a:latin typeface="Arial" panose="020B0604020202020204" pitchFamily="34" charset="0"/>
              </a:rPr>
              <a:t>student workers</a:t>
            </a:r>
            <a:endParaRPr lang="en-US" altLang="de-DE" sz="1400" dirty="0">
              <a:latin typeface="Arial" panose="020B0604020202020204" pitchFamily="34" charset="0"/>
            </a:endParaRPr>
          </a:p>
        </p:txBody>
      </p:sp>
      <p:sp>
        <p:nvSpPr>
          <p:cNvPr id="31" name="Textfeld 32"/>
          <p:cNvSpPr txBox="1">
            <a:spLocks noChangeArrowheads="1"/>
          </p:cNvSpPr>
          <p:nvPr/>
        </p:nvSpPr>
        <p:spPr bwMode="auto">
          <a:xfrm>
            <a:off x="5854700" y="1492250"/>
            <a:ext cx="3246438"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37366"/>
              </a:buClr>
              <a:buFont typeface="Wingdings" pitchFamily="2" charset="2"/>
              <a:buChar char="§"/>
              <a:defRPr sz="2400">
                <a:solidFill>
                  <a:schemeClr val="tx1"/>
                </a:solidFill>
                <a:latin typeface="Arial" charset="0"/>
              </a:defRPr>
            </a:lvl1pPr>
            <a:lvl2pPr marL="742950" indent="-285750">
              <a:spcBef>
                <a:spcPct val="20000"/>
              </a:spcBef>
              <a:buChar char="–"/>
              <a:defRPr sz="20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buFont typeface="Wingdings" pitchFamily="2" charset="2"/>
              <a:buNone/>
              <a:defRPr/>
            </a:pPr>
            <a:r>
              <a:rPr lang="en-US" sz="1400" u="sng" dirty="0" smtClean="0">
                <a:latin typeface="Arial" panose="020B0604020202020204" pitchFamily="34" charset="0"/>
              </a:rPr>
              <a:t>Research objectives</a:t>
            </a:r>
          </a:p>
          <a:p>
            <a:pPr marL="285750" indent="-285750">
              <a:buClr>
                <a:srgbClr val="8E0000"/>
              </a:buClr>
              <a:defRPr/>
            </a:pPr>
            <a:r>
              <a:rPr lang="en-US" altLang="de-DE" sz="1400" dirty="0" smtClean="0">
                <a:latin typeface="Arial" panose="020B0604020202020204" pitchFamily="34" charset="0"/>
              </a:rPr>
              <a:t>Universal architecture for different batteries and applications </a:t>
            </a:r>
          </a:p>
          <a:p>
            <a:pPr marL="285750" indent="-285750">
              <a:buClr>
                <a:srgbClr val="8E0000"/>
              </a:buClr>
              <a:defRPr/>
            </a:pPr>
            <a:r>
              <a:rPr lang="en-US" altLang="de-DE" sz="1400" dirty="0" smtClean="0">
                <a:latin typeface="Arial" panose="020B0604020202020204" pitchFamily="34" charset="0"/>
              </a:rPr>
              <a:t>Highly efficient power electronics with innovative control</a:t>
            </a:r>
          </a:p>
          <a:p>
            <a:pPr marL="285750" indent="-285750">
              <a:buClr>
                <a:srgbClr val="8E0000"/>
              </a:buClr>
              <a:defRPr/>
            </a:pPr>
            <a:r>
              <a:rPr lang="en-US" altLang="de-DE" sz="1400" dirty="0" smtClean="0">
                <a:latin typeface="Arial" panose="020B0604020202020204" pitchFamily="34" charset="0"/>
              </a:rPr>
              <a:t>Optimized power flow in heterogeneous battery systems</a:t>
            </a:r>
          </a:p>
          <a:p>
            <a:pPr>
              <a:buClr>
                <a:srgbClr val="8E0000"/>
              </a:buClr>
              <a:buFont typeface="Wingdings" pitchFamily="2" charset="2"/>
              <a:buNone/>
              <a:defRPr/>
            </a:pPr>
            <a:endParaRPr lang="en-US" altLang="de-DE" sz="1400" dirty="0" smtClean="0">
              <a:latin typeface="Arial" panose="020B0604020202020204" pitchFamily="34" charset="0"/>
            </a:endParaRPr>
          </a:p>
        </p:txBody>
      </p:sp>
    </p:spTree>
    <p:extLst>
      <p:ext uri="{BB962C8B-B14F-4D97-AF65-F5344CB8AC3E}">
        <p14:creationId xmlns:p14="http://schemas.microsoft.com/office/powerpoint/2010/main" val="27403069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0500" y="66675"/>
            <a:ext cx="8797925" cy="741363"/>
          </a:xfrm>
        </p:spPr>
        <p:txBody>
          <a:bodyPr/>
          <a:lstStyle/>
          <a:p>
            <a:pPr>
              <a:spcBef>
                <a:spcPct val="50000"/>
              </a:spcBef>
              <a:defRPr/>
            </a:pPr>
            <a:r>
              <a:rPr lang="en-US" altLang="de-DE" sz="2400" dirty="0"/>
              <a:t>Applied Research: </a:t>
            </a:r>
            <a:r>
              <a:rPr lang="en-US" sz="2400" b="0" dirty="0" smtClean="0"/>
              <a:t>Private Grid Coupling</a:t>
            </a:r>
            <a:endParaRPr lang="de-DE" sz="2400" dirty="0">
              <a:solidFill>
                <a:schemeClr val="tx1">
                  <a:lumMod val="95000"/>
                  <a:lumOff val="5000"/>
                </a:schemeClr>
              </a:solidFill>
            </a:endParaRPr>
          </a:p>
        </p:txBody>
      </p:sp>
      <p:sp>
        <p:nvSpPr>
          <p:cNvPr id="20483" name="Textfeld 5"/>
          <p:cNvSpPr txBox="1">
            <a:spLocks noChangeArrowheads="1"/>
          </p:cNvSpPr>
          <p:nvPr/>
        </p:nvSpPr>
        <p:spPr bwMode="auto">
          <a:xfrm>
            <a:off x="7040563" y="5634038"/>
            <a:ext cx="1900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ClrTx/>
              <a:buFontTx/>
              <a:buNone/>
            </a:pPr>
            <a:r>
              <a:rPr lang="de-DE" altLang="de-DE" sz="1400">
                <a:solidFill>
                  <a:srgbClr val="0D0D0D"/>
                </a:solidFill>
              </a:rPr>
              <a:t>Prof. Dr. S. Schramm</a:t>
            </a:r>
          </a:p>
        </p:txBody>
      </p:sp>
      <p:sp>
        <p:nvSpPr>
          <p:cNvPr id="20484" name="Datumsplatzhalter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B5C7E65D-59A1-48B8-877A-DC1914A162D4}" type="datetime1">
              <a:rPr lang="de-DE" altLang="de-DE" sz="1200" smtClean="0">
                <a:solidFill>
                  <a:srgbClr val="000000"/>
                </a:solidFill>
              </a:rPr>
              <a:pPr>
                <a:spcBef>
                  <a:spcPct val="0"/>
                </a:spcBef>
                <a:buClrTx/>
                <a:buFontTx/>
                <a:buNone/>
              </a:pPr>
              <a:t>29.03.2018</a:t>
            </a:fld>
            <a:endParaRPr lang="de-DE" altLang="de-DE" sz="1200" smtClean="0">
              <a:solidFill>
                <a:srgbClr val="000000"/>
              </a:solidFill>
            </a:endParaRPr>
          </a:p>
        </p:txBody>
      </p:sp>
      <p:pic>
        <p:nvPicPr>
          <p:cNvPr id="20485" name="Grafi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67650" y="136525"/>
            <a:ext cx="11811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feld 10"/>
          <p:cNvSpPr txBox="1"/>
          <p:nvPr/>
        </p:nvSpPr>
        <p:spPr>
          <a:xfrm>
            <a:off x="277813" y="1303338"/>
            <a:ext cx="3586162" cy="2708275"/>
          </a:xfrm>
          <a:prstGeom prst="rect">
            <a:avLst/>
          </a:prstGeom>
          <a:noFill/>
        </p:spPr>
        <p:txBody>
          <a:bodyPr>
            <a:spAutoFit/>
          </a:bodyPr>
          <a:lstStyle/>
          <a:p>
            <a:pPr>
              <a:defRPr/>
            </a:pPr>
            <a:r>
              <a:rPr lang="en-US" sz="1600" b="1" dirty="0">
                <a:solidFill>
                  <a:schemeClr val="tx1"/>
                </a:solidFill>
                <a:latin typeface="+mn-lt"/>
              </a:rPr>
              <a:t>Hard Facts</a:t>
            </a:r>
          </a:p>
          <a:p>
            <a:pPr marL="285750" indent="-285750">
              <a:lnSpc>
                <a:spcPct val="150000"/>
              </a:lnSpc>
              <a:buFontTx/>
              <a:buChar char="-"/>
              <a:defRPr/>
            </a:pPr>
            <a:r>
              <a:rPr lang="en-US" sz="1600" dirty="0">
                <a:solidFill>
                  <a:schemeClr val="tx1"/>
                </a:solidFill>
                <a:latin typeface="+mn-lt"/>
              </a:rPr>
              <a:t>Mains parallel</a:t>
            </a:r>
          </a:p>
          <a:p>
            <a:pPr marL="285750" indent="-285750">
              <a:lnSpc>
                <a:spcPct val="150000"/>
              </a:lnSpc>
              <a:buFontTx/>
              <a:buChar char="-"/>
              <a:defRPr/>
            </a:pPr>
            <a:r>
              <a:rPr lang="en-US" sz="1600" dirty="0">
                <a:solidFill>
                  <a:schemeClr val="tx1"/>
                </a:solidFill>
                <a:latin typeface="+mn-lt"/>
              </a:rPr>
              <a:t>Galvanic isolated</a:t>
            </a:r>
          </a:p>
          <a:p>
            <a:pPr marL="285750" indent="-285750">
              <a:lnSpc>
                <a:spcPct val="150000"/>
              </a:lnSpc>
              <a:buFontTx/>
              <a:buChar char="-"/>
              <a:defRPr/>
            </a:pPr>
            <a:r>
              <a:rPr lang="en-US" sz="1600" dirty="0">
                <a:solidFill>
                  <a:schemeClr val="tx1"/>
                </a:solidFill>
                <a:latin typeface="+mn-lt"/>
              </a:rPr>
              <a:t>Surplus energy transferred</a:t>
            </a:r>
          </a:p>
          <a:p>
            <a:pPr marL="285750" indent="-285750">
              <a:lnSpc>
                <a:spcPct val="150000"/>
              </a:lnSpc>
              <a:buFontTx/>
              <a:buChar char="-"/>
              <a:defRPr/>
            </a:pPr>
            <a:r>
              <a:rPr lang="en-US" sz="1600" dirty="0">
                <a:solidFill>
                  <a:schemeClr val="tx1"/>
                </a:solidFill>
                <a:latin typeface="+mn-lt"/>
              </a:rPr>
              <a:t>Depending on energy production and - consumption</a:t>
            </a:r>
          </a:p>
          <a:p>
            <a:pPr marL="285750" indent="-285750">
              <a:buFontTx/>
              <a:buChar char="-"/>
              <a:defRPr/>
            </a:pPr>
            <a:endParaRPr lang="en-US" sz="1600" b="1" dirty="0">
              <a:solidFill>
                <a:schemeClr val="tx1"/>
              </a:solidFill>
              <a:latin typeface="+mn-lt"/>
            </a:endParaRPr>
          </a:p>
          <a:p>
            <a:pPr>
              <a:defRPr/>
            </a:pPr>
            <a:endParaRPr lang="de-DE" dirty="0">
              <a:solidFill>
                <a:schemeClr val="tx1"/>
              </a:solidFill>
              <a:latin typeface="+mn-lt"/>
            </a:endParaRPr>
          </a:p>
        </p:txBody>
      </p:sp>
      <p:pic>
        <p:nvPicPr>
          <p:cNvPr id="20487" name="Bild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22425" y="3176588"/>
            <a:ext cx="6315075"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Bild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11463" y="1049338"/>
            <a:ext cx="36099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feld 29"/>
          <p:cNvSpPr txBox="1"/>
          <p:nvPr/>
        </p:nvSpPr>
        <p:spPr>
          <a:xfrm>
            <a:off x="4189413" y="1303338"/>
            <a:ext cx="4646612" cy="2708275"/>
          </a:xfrm>
          <a:prstGeom prst="rect">
            <a:avLst/>
          </a:prstGeom>
          <a:noFill/>
        </p:spPr>
        <p:txBody>
          <a:bodyPr>
            <a:spAutoFit/>
          </a:bodyPr>
          <a:lstStyle/>
          <a:p>
            <a:pPr algn="r">
              <a:defRPr/>
            </a:pPr>
            <a:r>
              <a:rPr lang="en-US" sz="1600" b="1" dirty="0">
                <a:solidFill>
                  <a:schemeClr val="tx1"/>
                </a:solidFill>
                <a:latin typeface="+mn-lt"/>
              </a:rPr>
              <a:t>Customer Value</a:t>
            </a:r>
          </a:p>
          <a:p>
            <a:pPr marL="285750" indent="-285750" algn="r">
              <a:lnSpc>
                <a:spcPct val="150000"/>
              </a:lnSpc>
              <a:buFontTx/>
              <a:buChar char="-"/>
              <a:defRPr/>
            </a:pPr>
            <a:r>
              <a:rPr lang="en-US" sz="1600" dirty="0">
                <a:solidFill>
                  <a:schemeClr val="tx1"/>
                </a:solidFill>
                <a:latin typeface="+mn-lt"/>
              </a:rPr>
              <a:t>PV plant is more profitable</a:t>
            </a:r>
          </a:p>
          <a:p>
            <a:pPr marL="285750" indent="-285750" algn="r">
              <a:lnSpc>
                <a:spcPct val="150000"/>
              </a:lnSpc>
              <a:buFontTx/>
              <a:buChar char="-"/>
              <a:defRPr/>
            </a:pPr>
            <a:r>
              <a:rPr lang="en-US" sz="1600" dirty="0">
                <a:solidFill>
                  <a:schemeClr val="tx1"/>
                </a:solidFill>
                <a:latin typeface="+mn-lt"/>
              </a:rPr>
              <a:t>economic benefits for producer and receiver </a:t>
            </a:r>
          </a:p>
          <a:p>
            <a:pPr marL="285750" indent="-285750" algn="r">
              <a:lnSpc>
                <a:spcPct val="150000"/>
              </a:lnSpc>
              <a:buFontTx/>
              <a:buChar char="-"/>
              <a:defRPr/>
            </a:pPr>
            <a:r>
              <a:rPr lang="en-US" sz="1600" dirty="0">
                <a:solidFill>
                  <a:schemeClr val="tx1"/>
                </a:solidFill>
                <a:latin typeface="+mn-lt"/>
              </a:rPr>
              <a:t>more people get access to renewable energy.</a:t>
            </a:r>
          </a:p>
          <a:p>
            <a:pPr marL="285750" indent="-285750" algn="r">
              <a:lnSpc>
                <a:spcPct val="150000"/>
              </a:lnSpc>
              <a:buFontTx/>
              <a:buChar char="-"/>
              <a:defRPr/>
            </a:pPr>
            <a:r>
              <a:rPr lang="en-US" sz="1600" dirty="0">
                <a:solidFill>
                  <a:schemeClr val="tx1"/>
                </a:solidFill>
                <a:latin typeface="+mn-lt"/>
              </a:rPr>
              <a:t>contribution to a successful energy revolution</a:t>
            </a:r>
          </a:p>
          <a:p>
            <a:pPr marL="285750" indent="-285750" algn="r">
              <a:lnSpc>
                <a:spcPct val="150000"/>
              </a:lnSpc>
              <a:buFontTx/>
              <a:buChar char="-"/>
              <a:defRPr/>
            </a:pPr>
            <a:endParaRPr lang="en-US" sz="1600" dirty="0">
              <a:solidFill>
                <a:schemeClr val="tx1"/>
              </a:solidFill>
              <a:latin typeface="+mn-lt"/>
            </a:endParaRPr>
          </a:p>
          <a:p>
            <a:pPr marL="285750" indent="-285750" algn="r">
              <a:buFontTx/>
              <a:buChar char="-"/>
              <a:defRPr/>
            </a:pPr>
            <a:endParaRPr lang="de-DE" sz="1600" b="1" dirty="0">
              <a:solidFill>
                <a:schemeClr val="tx1"/>
              </a:solidFill>
              <a:latin typeface="+mn-lt"/>
            </a:endParaRPr>
          </a:p>
          <a:p>
            <a:pPr algn="r">
              <a:defRPr/>
            </a:pPr>
            <a:endParaRPr lang="de-DE" dirty="0">
              <a:solidFill>
                <a:schemeClr val="tx1"/>
              </a:solidFill>
              <a:latin typeface="+mn-lt"/>
            </a:endParaRPr>
          </a:p>
        </p:txBody>
      </p:sp>
    </p:spTree>
    <p:extLst>
      <p:ext uri="{BB962C8B-B14F-4D97-AF65-F5344CB8AC3E}">
        <p14:creationId xmlns:p14="http://schemas.microsoft.com/office/powerpoint/2010/main" val="39276118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el 1"/>
          <p:cNvSpPr>
            <a:spLocks noGrp="1"/>
          </p:cNvSpPr>
          <p:nvPr>
            <p:ph type="title"/>
          </p:nvPr>
        </p:nvSpPr>
        <p:spPr>
          <a:xfrm>
            <a:off x="190500" y="66675"/>
            <a:ext cx="8458200" cy="741363"/>
          </a:xfrm>
        </p:spPr>
        <p:txBody>
          <a:bodyPr/>
          <a:lstStyle/>
          <a:p>
            <a:pPr>
              <a:spcBef>
                <a:spcPct val="50000"/>
              </a:spcBef>
            </a:pPr>
            <a:r>
              <a:rPr lang="en-US" altLang="de-DE" sz="2400" smtClean="0">
                <a:solidFill>
                  <a:schemeClr val="tx1"/>
                </a:solidFill>
              </a:rPr>
              <a:t>Applied Research: </a:t>
            </a:r>
            <a:r>
              <a:rPr lang="en-US" altLang="de-DE" sz="2400" b="0" smtClean="0"/>
              <a:t>Analysis of complex energy systems</a:t>
            </a:r>
            <a:endParaRPr lang="de-DE" altLang="de-DE" sz="2400" b="0" smtClean="0"/>
          </a:p>
        </p:txBody>
      </p:sp>
      <p:sp>
        <p:nvSpPr>
          <p:cNvPr id="22531" name="Datumsplatzhalter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AC069EE4-721E-46D0-B5FB-05482A41FFE1}" type="datetime1">
              <a:rPr lang="de-DE" altLang="de-DE" sz="1200" smtClean="0"/>
              <a:pPr>
                <a:spcBef>
                  <a:spcPct val="0"/>
                </a:spcBef>
                <a:buClrTx/>
                <a:buFontTx/>
                <a:buNone/>
              </a:pPr>
              <a:t>29.03.2018</a:t>
            </a:fld>
            <a:endParaRPr lang="de-DE" altLang="de-DE" sz="1200" smtClean="0"/>
          </a:p>
        </p:txBody>
      </p:sp>
      <p:sp>
        <p:nvSpPr>
          <p:cNvPr id="55300" name="Textfeld 4"/>
          <p:cNvSpPr txBox="1">
            <a:spLocks noChangeArrowheads="1"/>
          </p:cNvSpPr>
          <p:nvPr/>
        </p:nvSpPr>
        <p:spPr bwMode="auto">
          <a:xfrm>
            <a:off x="457200" y="1038225"/>
            <a:ext cx="81184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defRPr/>
            </a:pPr>
            <a:r>
              <a:rPr lang="en-US" altLang="de-DE" sz="2000" b="1" dirty="0" smtClean="0">
                <a:latin typeface="+mn-lt"/>
              </a:rPr>
              <a:t>Goal</a:t>
            </a:r>
            <a:r>
              <a:rPr lang="en-US" altLang="de-DE" sz="2000" dirty="0" smtClean="0">
                <a:latin typeface="+mn-lt"/>
              </a:rPr>
              <a:t>: Development of a process for automated and data-based analysis of complex energy systems and identification of (essential) consumers</a:t>
            </a:r>
            <a:endParaRPr lang="de-DE" altLang="de-DE" sz="2000" dirty="0" smtClean="0">
              <a:latin typeface="+mn-lt"/>
            </a:endParaRPr>
          </a:p>
        </p:txBody>
      </p:sp>
      <p:sp>
        <p:nvSpPr>
          <p:cNvPr id="22533" name="Textfeld 5"/>
          <p:cNvSpPr txBox="1">
            <a:spLocks noChangeArrowheads="1"/>
          </p:cNvSpPr>
          <p:nvPr/>
        </p:nvSpPr>
        <p:spPr bwMode="auto">
          <a:xfrm>
            <a:off x="7040563" y="5634038"/>
            <a:ext cx="1900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ClrTx/>
              <a:buFontTx/>
              <a:buNone/>
            </a:pPr>
            <a:r>
              <a:rPr lang="de-DE" altLang="de-DE" sz="1400"/>
              <a:t>Prof. Dr. S. Schramm</a:t>
            </a:r>
          </a:p>
        </p:txBody>
      </p:sp>
      <p:pic>
        <p:nvPicPr>
          <p:cNvPr id="22534" name="Picture 7" descr="http://www.t30d.ph.tum.de/images/tum-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25" y="5503863"/>
            <a:ext cx="8318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12"/>
          <p:cNvSpPr txBox="1"/>
          <p:nvPr/>
        </p:nvSpPr>
        <p:spPr>
          <a:xfrm>
            <a:off x="457200" y="2057400"/>
            <a:ext cx="5875338" cy="3170238"/>
          </a:xfrm>
          <a:prstGeom prst="rect">
            <a:avLst/>
          </a:prstGeom>
          <a:noFill/>
        </p:spPr>
        <p:txBody>
          <a:bodyPr lIns="90000">
            <a:spAutoFit/>
          </a:bodyPr>
          <a:lstStyle/>
          <a:p>
            <a:pPr>
              <a:defRPr/>
            </a:pPr>
            <a:r>
              <a:rPr lang="en-US" sz="2000" b="1" dirty="0">
                <a:solidFill>
                  <a:schemeClr val="tx1"/>
                </a:solidFill>
                <a:latin typeface="+mn-lt"/>
              </a:rPr>
              <a:t>Research Interests:</a:t>
            </a:r>
            <a:endParaRPr lang="en-US" dirty="0">
              <a:solidFill>
                <a:schemeClr val="tx1"/>
              </a:solidFill>
              <a:latin typeface="+mn-lt"/>
            </a:endParaRPr>
          </a:p>
          <a:p>
            <a:pPr>
              <a:defRPr/>
            </a:pPr>
            <a:r>
              <a:rPr lang="en-US" dirty="0">
                <a:solidFill>
                  <a:schemeClr val="tx1"/>
                </a:solidFill>
                <a:latin typeface="+mn-lt"/>
              </a:rPr>
              <a:t>- Which parameters influence energy consumption in complex energy systems?</a:t>
            </a:r>
          </a:p>
          <a:p>
            <a:pPr>
              <a:defRPr/>
            </a:pPr>
            <a:r>
              <a:rPr lang="en-US" dirty="0">
                <a:solidFill>
                  <a:schemeClr val="tx1"/>
                </a:solidFill>
                <a:latin typeface="+mn-lt"/>
              </a:rPr>
              <a:t>- How can this data be captured and utilized?</a:t>
            </a:r>
          </a:p>
          <a:p>
            <a:pPr>
              <a:defRPr/>
            </a:pPr>
            <a:r>
              <a:rPr lang="en-US" dirty="0">
                <a:solidFill>
                  <a:schemeClr val="tx1"/>
                </a:solidFill>
                <a:latin typeface="+mn-lt"/>
              </a:rPr>
              <a:t>- In which resolution and measuring accuracy are these data needed?</a:t>
            </a:r>
          </a:p>
          <a:p>
            <a:pPr>
              <a:defRPr/>
            </a:pPr>
            <a:r>
              <a:rPr lang="en-US" dirty="0">
                <a:solidFill>
                  <a:schemeClr val="tx1"/>
                </a:solidFill>
                <a:latin typeface="+mn-lt"/>
              </a:rPr>
              <a:t>- Which methods of data analysis (big data, machine learning, NILM) can be applied to the data?</a:t>
            </a:r>
          </a:p>
          <a:p>
            <a:pPr>
              <a:defRPr/>
            </a:pPr>
            <a:r>
              <a:rPr lang="en-US" dirty="0">
                <a:solidFill>
                  <a:schemeClr val="tx1"/>
                </a:solidFill>
                <a:latin typeface="+mn-lt"/>
              </a:rPr>
              <a:t>- How can consumers (types) be recognized?</a:t>
            </a:r>
          </a:p>
          <a:p>
            <a:pPr>
              <a:defRPr/>
            </a:pPr>
            <a:r>
              <a:rPr lang="en-US" dirty="0">
                <a:solidFill>
                  <a:schemeClr val="tx1"/>
                </a:solidFill>
                <a:latin typeface="+mn-lt"/>
              </a:rPr>
              <a:t>- How can changing structures be recognized during operation?</a:t>
            </a:r>
            <a:endParaRPr lang="de-DE" sz="1400" dirty="0">
              <a:solidFill>
                <a:schemeClr val="tx1"/>
              </a:solidFill>
              <a:latin typeface="+mn-lt"/>
            </a:endParaRPr>
          </a:p>
        </p:txBody>
      </p:sp>
      <p:pic>
        <p:nvPicPr>
          <p:cNvPr id="22536" name="Picture 2" descr="C:\Users\maier71\LRZ Sync+Share\03_Dissertation\02_Präsentationen\Abbildungen\Disaggregati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6050" y="3800475"/>
            <a:ext cx="2482850" cy="16224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22537" name="Gruppieren 10"/>
          <p:cNvGrpSpPr>
            <a:grpSpLocks/>
          </p:cNvGrpSpPr>
          <p:nvPr/>
        </p:nvGrpSpPr>
        <p:grpSpPr bwMode="auto">
          <a:xfrm>
            <a:off x="7088188" y="1925638"/>
            <a:ext cx="1300162" cy="1368425"/>
            <a:chOff x="1060554" y="1844824"/>
            <a:chExt cx="1299711" cy="1368152"/>
          </a:xfrm>
        </p:grpSpPr>
        <p:sp>
          <p:nvSpPr>
            <p:cNvPr id="12" name="Rechteck 11"/>
            <p:cNvSpPr/>
            <p:nvPr/>
          </p:nvSpPr>
          <p:spPr>
            <a:xfrm>
              <a:off x="1060554" y="1844824"/>
              <a:ext cx="1299711" cy="136815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e-DE" sz="1100" dirty="0">
                <a:solidFill>
                  <a:schemeClr val="tx1"/>
                </a:solidFill>
              </a:endParaRPr>
            </a:p>
          </p:txBody>
        </p:sp>
        <p:pic>
          <p:nvPicPr>
            <p:cNvPr id="22540" name="Picture 4" descr="C:\Users\maier71\LRZ Sync+Share\03_Dissertation\02_Präsentationen\untitled.png"/>
            <p:cNvPicPr>
              <a:picLocks noChangeAspect="1" noChangeArrowheads="1"/>
            </p:cNvPicPr>
            <p:nvPr/>
          </p:nvPicPr>
          <p:blipFill>
            <a:blip r:embed="rId5">
              <a:extLst>
                <a:ext uri="{28A0092B-C50C-407E-A947-70E740481C1C}">
                  <a14:useLocalDpi xmlns:a14="http://schemas.microsoft.com/office/drawing/2010/main" val="0"/>
                </a:ext>
              </a:extLst>
            </a:blip>
            <a:srcRect l="20512" t="10753" r="14336" b="22021"/>
            <a:stretch>
              <a:fillRect/>
            </a:stretch>
          </p:blipFill>
          <p:spPr bwMode="auto">
            <a:xfrm>
              <a:off x="1097794" y="1947631"/>
              <a:ext cx="1224136" cy="653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41" name="Gruppieren 14"/>
            <p:cNvGrpSpPr>
              <a:grpSpLocks/>
            </p:cNvGrpSpPr>
            <p:nvPr/>
          </p:nvGrpSpPr>
          <p:grpSpPr bwMode="auto">
            <a:xfrm>
              <a:off x="1097794" y="2634531"/>
              <a:ext cx="1224136" cy="182401"/>
              <a:chOff x="853736" y="2639293"/>
              <a:chExt cx="1224136" cy="182401"/>
            </a:xfrm>
          </p:grpSpPr>
          <p:grpSp>
            <p:nvGrpSpPr>
              <p:cNvPr id="22558" name="Gruppieren 31"/>
              <p:cNvGrpSpPr>
                <a:grpSpLocks/>
              </p:cNvGrpSpPr>
              <p:nvPr/>
            </p:nvGrpSpPr>
            <p:grpSpPr bwMode="auto">
              <a:xfrm>
                <a:off x="853736" y="2641674"/>
                <a:ext cx="886235" cy="180020"/>
                <a:chOff x="853736" y="2641674"/>
                <a:chExt cx="886235" cy="180020"/>
              </a:xfrm>
            </p:grpSpPr>
            <p:cxnSp>
              <p:nvCxnSpPr>
                <p:cNvPr id="35" name="Gerade Verbindung 34"/>
                <p:cNvCxnSpPr/>
                <p:nvPr/>
              </p:nvCxnSpPr>
              <p:spPr>
                <a:xfrm>
                  <a:off x="852995" y="2819354"/>
                  <a:ext cx="318977"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Gerade Verbindung 35"/>
                <p:cNvCxnSpPr/>
                <p:nvPr/>
              </p:nvCxnSpPr>
              <p:spPr>
                <a:xfrm flipV="1">
                  <a:off x="1171972" y="2641590"/>
                  <a:ext cx="0" cy="17935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Gerade Verbindung 36"/>
                <p:cNvCxnSpPr/>
                <p:nvPr/>
              </p:nvCxnSpPr>
              <p:spPr>
                <a:xfrm>
                  <a:off x="1167211" y="2643178"/>
                  <a:ext cx="572889"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33" name="Gerade Verbindung 32"/>
              <p:cNvCxnSpPr/>
              <p:nvPr/>
            </p:nvCxnSpPr>
            <p:spPr>
              <a:xfrm flipV="1">
                <a:off x="1736926" y="2640003"/>
                <a:ext cx="0" cy="17935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Gerade Verbindung 33"/>
              <p:cNvCxnSpPr/>
              <p:nvPr/>
            </p:nvCxnSpPr>
            <p:spPr>
              <a:xfrm>
                <a:off x="1732165" y="2819354"/>
                <a:ext cx="345955"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6" name="Flussdiagramm: Verbindungsstelle 15"/>
            <p:cNvSpPr/>
            <p:nvPr/>
          </p:nvSpPr>
          <p:spPr>
            <a:xfrm>
              <a:off x="1241466" y="3032037"/>
              <a:ext cx="34913" cy="3650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7" name="Flussdiagramm: Verbindungsstelle 16"/>
            <p:cNvSpPr/>
            <p:nvPr/>
          </p:nvSpPr>
          <p:spPr>
            <a:xfrm>
              <a:off x="1662007" y="3032037"/>
              <a:ext cx="36500" cy="3650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8" name="Flussdiagramm: Verbindungsstelle 17"/>
            <p:cNvSpPr/>
            <p:nvPr/>
          </p:nvSpPr>
          <p:spPr>
            <a:xfrm>
              <a:off x="1877832" y="3032037"/>
              <a:ext cx="36500" cy="3650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9" name="Flussdiagramm: Verbindungsstelle 18"/>
            <p:cNvSpPr/>
            <p:nvPr/>
          </p:nvSpPr>
          <p:spPr>
            <a:xfrm>
              <a:off x="2014310" y="3032037"/>
              <a:ext cx="36500" cy="3650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20" name="Flussdiagramm: Verbindungsstelle 19"/>
            <p:cNvSpPr/>
            <p:nvPr/>
          </p:nvSpPr>
          <p:spPr>
            <a:xfrm>
              <a:off x="1979397" y="2989183"/>
              <a:ext cx="34913" cy="36506"/>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21" name="Flussdiagramm: Verbindungsstelle 20"/>
            <p:cNvSpPr/>
            <p:nvPr/>
          </p:nvSpPr>
          <p:spPr>
            <a:xfrm>
              <a:off x="2034941" y="2971724"/>
              <a:ext cx="34913" cy="3650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22" name="Flussdiagramm: Verbindungsstelle 21"/>
            <p:cNvSpPr/>
            <p:nvPr/>
          </p:nvSpPr>
          <p:spPr>
            <a:xfrm>
              <a:off x="2060332" y="3011403"/>
              <a:ext cx="36499" cy="36506"/>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23" name="Flussdiagramm: Verbindungsstelle 22"/>
            <p:cNvSpPr/>
            <p:nvPr/>
          </p:nvSpPr>
          <p:spPr>
            <a:xfrm>
              <a:off x="2212679" y="3032037"/>
              <a:ext cx="36499" cy="3650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24" name="Flussdiagramm: Verbindungsstelle 23"/>
            <p:cNvSpPr/>
            <p:nvPr/>
          </p:nvSpPr>
          <p:spPr>
            <a:xfrm>
              <a:off x="1457291" y="3032037"/>
              <a:ext cx="34913" cy="3650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25" name="Flussdiagramm: Verbindungsstelle 24"/>
            <p:cNvSpPr/>
            <p:nvPr/>
          </p:nvSpPr>
          <p:spPr>
            <a:xfrm>
              <a:off x="1527117" y="3032037"/>
              <a:ext cx="34913" cy="36505"/>
            </a:xfrm>
            <a:prstGeom prst="flowChartConnector">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26" name="Flussdiagramm: Verbindungsstelle 25"/>
            <p:cNvSpPr/>
            <p:nvPr/>
          </p:nvSpPr>
          <p:spPr>
            <a:xfrm>
              <a:off x="1352553" y="3032037"/>
              <a:ext cx="36499" cy="36505"/>
            </a:xfrm>
            <a:prstGeom prst="flowChartConnector">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27" name="Flussdiagramm: Verbindungsstelle 26"/>
            <p:cNvSpPr/>
            <p:nvPr/>
          </p:nvSpPr>
          <p:spPr>
            <a:xfrm>
              <a:off x="1336683" y="2989183"/>
              <a:ext cx="34913" cy="36506"/>
            </a:xfrm>
            <a:prstGeom prst="flowChartConnector">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28" name="Flussdiagramm: Verbindungsstelle 27"/>
            <p:cNvSpPr/>
            <p:nvPr/>
          </p:nvSpPr>
          <p:spPr>
            <a:xfrm>
              <a:off x="1371596" y="2935218"/>
              <a:ext cx="36499" cy="36506"/>
            </a:xfrm>
            <a:prstGeom prst="flowChartConnector">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29" name="Flussdiagramm: Verbindungsstelle 28"/>
            <p:cNvSpPr/>
            <p:nvPr/>
          </p:nvSpPr>
          <p:spPr>
            <a:xfrm>
              <a:off x="1392226" y="2976485"/>
              <a:ext cx="36500" cy="34918"/>
            </a:xfrm>
            <a:prstGeom prst="flowChartConnector">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30" name="Flussdiagramm: Verbindungsstelle 29"/>
            <p:cNvSpPr/>
            <p:nvPr/>
          </p:nvSpPr>
          <p:spPr>
            <a:xfrm>
              <a:off x="1746116" y="3032037"/>
              <a:ext cx="34913" cy="36505"/>
            </a:xfrm>
            <a:prstGeom prst="flowChartConnector">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31" name="Flussdiagramm: Verbindungsstelle 30"/>
            <p:cNvSpPr/>
            <p:nvPr/>
          </p:nvSpPr>
          <p:spPr>
            <a:xfrm>
              <a:off x="1960354" y="3033624"/>
              <a:ext cx="36500" cy="34918"/>
            </a:xfrm>
            <a:prstGeom prst="flowChartConnector">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grpSp>
      <p:sp>
        <p:nvSpPr>
          <p:cNvPr id="2" name="Pfeil nach unten 1"/>
          <p:cNvSpPr/>
          <p:nvPr/>
        </p:nvSpPr>
        <p:spPr>
          <a:xfrm>
            <a:off x="7612063" y="3371850"/>
            <a:ext cx="252412" cy="357188"/>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Tree>
    <p:extLst>
      <p:ext uri="{BB962C8B-B14F-4D97-AF65-F5344CB8AC3E}">
        <p14:creationId xmlns:p14="http://schemas.microsoft.com/office/powerpoint/2010/main" val="4455113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ChangeArrowheads="1"/>
          </p:cNvSpPr>
          <p:nvPr/>
        </p:nvSpPr>
        <p:spPr bwMode="auto">
          <a:xfrm>
            <a:off x="579438" y="5040313"/>
            <a:ext cx="7466012" cy="334962"/>
          </a:xfrm>
          <a:prstGeom prst="rect">
            <a:avLst/>
          </a:prstGeom>
          <a:solidFill>
            <a:srgbClr val="C0C0C0"/>
          </a:solidFill>
          <a:ln>
            <a:noFill/>
          </a:ln>
          <a:effectLst/>
          <a:extLs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chemeClr val="bg2"/>
              </a:solidFill>
            </a:endParaRPr>
          </a:p>
        </p:txBody>
      </p:sp>
      <p:sp>
        <p:nvSpPr>
          <p:cNvPr id="23555" name="Rectangle 3"/>
          <p:cNvSpPr>
            <a:spLocks noChangeArrowheads="1"/>
          </p:cNvSpPr>
          <p:nvPr/>
        </p:nvSpPr>
        <p:spPr bwMode="auto">
          <a:xfrm>
            <a:off x="228600" y="866775"/>
            <a:ext cx="8648700"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36000" rIns="72000" bIns="36000">
            <a:spAutoFit/>
          </a:bodyPr>
          <a:lstStyle>
            <a:lvl1pPr marL="342900" indent="-342900">
              <a:spcBef>
                <a:spcPct val="20000"/>
              </a:spcBef>
              <a:buClr>
                <a:srgbClr val="737366"/>
              </a:buClr>
              <a:buFont typeface="Wingdings" panose="05000000000000000000" pitchFamily="2" charset="2"/>
              <a:buChar char="§"/>
              <a:tabLst>
                <a:tab pos="5238750" algn="l"/>
                <a:tab pos="6573838" algn="r"/>
              </a:tabLst>
              <a:defRPr sz="2400">
                <a:solidFill>
                  <a:schemeClr val="tx1"/>
                </a:solidFill>
                <a:latin typeface="Arial" panose="020B0604020202020204" pitchFamily="34" charset="0"/>
              </a:defRPr>
            </a:lvl1pPr>
            <a:lvl2pPr marL="742950" indent="-285750">
              <a:spcBef>
                <a:spcPct val="20000"/>
              </a:spcBef>
              <a:buChar char="–"/>
              <a:tabLst>
                <a:tab pos="5238750" algn="l"/>
                <a:tab pos="6573838" algn="r"/>
              </a:tabLst>
              <a:defRPr sz="2000">
                <a:solidFill>
                  <a:schemeClr val="tx1"/>
                </a:solidFill>
                <a:latin typeface="Arial" panose="020B0604020202020204" pitchFamily="34" charset="0"/>
              </a:defRPr>
            </a:lvl2pPr>
            <a:lvl3pPr marL="1143000" indent="-228600">
              <a:spcBef>
                <a:spcPct val="20000"/>
              </a:spcBef>
              <a:buChar char="•"/>
              <a:tabLst>
                <a:tab pos="5238750" algn="l"/>
                <a:tab pos="6573838" algn="r"/>
              </a:tabLst>
              <a:defRPr sz="2000">
                <a:solidFill>
                  <a:schemeClr val="tx1"/>
                </a:solidFill>
                <a:latin typeface="Arial" panose="020B0604020202020204" pitchFamily="34" charset="0"/>
              </a:defRPr>
            </a:lvl3pPr>
            <a:lvl4pPr marL="1600200" indent="-228600">
              <a:spcBef>
                <a:spcPct val="20000"/>
              </a:spcBef>
              <a:buChar char="–"/>
              <a:tabLst>
                <a:tab pos="5238750" algn="l"/>
                <a:tab pos="6573838" algn="r"/>
              </a:tabLst>
              <a:defRPr sz="2000">
                <a:solidFill>
                  <a:schemeClr val="tx1"/>
                </a:solidFill>
                <a:latin typeface="Arial" panose="020B0604020202020204" pitchFamily="34" charset="0"/>
              </a:defRPr>
            </a:lvl4pPr>
            <a:lvl5pPr marL="2057400" indent="-228600">
              <a:spcBef>
                <a:spcPct val="20000"/>
              </a:spcBef>
              <a:buChar char="»"/>
              <a:tabLst>
                <a:tab pos="5238750" algn="l"/>
                <a:tab pos="6573838" algn="r"/>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5238750" algn="l"/>
                <a:tab pos="6573838" algn="r"/>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5238750" algn="l"/>
                <a:tab pos="6573838" algn="r"/>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5238750" algn="l"/>
                <a:tab pos="6573838" algn="r"/>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5238750" algn="l"/>
                <a:tab pos="6573838" algn="r"/>
              </a:tabLst>
              <a:defRPr sz="2000">
                <a:solidFill>
                  <a:schemeClr val="tx1"/>
                </a:solidFill>
                <a:latin typeface="Arial" panose="020B0604020202020204" pitchFamily="34" charset="0"/>
              </a:defRPr>
            </a:lvl9pPr>
          </a:lstStyle>
          <a:p>
            <a:pPr eaLnBrk="1" hangingPunct="1">
              <a:lnSpc>
                <a:spcPct val="105000"/>
              </a:lnSpc>
              <a:spcBef>
                <a:spcPct val="50000"/>
              </a:spcBef>
              <a:buClr>
                <a:srgbClr val="D20132"/>
              </a:buClr>
              <a:buSzPct val="80000"/>
              <a:buFont typeface="Webdings" panose="05030102010509060703" pitchFamily="18" charset="2"/>
              <a:buChar char="&lt;"/>
            </a:pPr>
            <a:r>
              <a:rPr lang="en-US" altLang="de-DE" sz="2000" b="1"/>
              <a:t>Largest University of Applied Sciences in Bavaria</a:t>
            </a:r>
            <a:br>
              <a:rPr lang="en-US" altLang="de-DE" sz="2000" b="1"/>
            </a:br>
            <a:r>
              <a:rPr lang="en-US" altLang="de-DE" sz="1800"/>
              <a:t>- 18300 students, 500 professors, 660 employees, 800 visiting lecturers</a:t>
            </a:r>
            <a:br>
              <a:rPr lang="en-US" altLang="de-DE" sz="1800"/>
            </a:br>
            <a:r>
              <a:rPr lang="en-US" altLang="de-DE" sz="1800"/>
              <a:t>- 42 bachelor, 43 master				    - 5000 beginners</a:t>
            </a:r>
          </a:p>
        </p:txBody>
      </p:sp>
      <p:sp>
        <p:nvSpPr>
          <p:cNvPr id="23556" name="Rectangle 6"/>
          <p:cNvSpPr>
            <a:spLocks noChangeArrowheads="1"/>
          </p:cNvSpPr>
          <p:nvPr/>
        </p:nvSpPr>
        <p:spPr bwMode="auto">
          <a:xfrm>
            <a:off x="228600" y="3806825"/>
            <a:ext cx="8648700"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36000" rIns="72000" bIns="36000">
            <a:spAutoFit/>
          </a:bodyPr>
          <a:lstStyle>
            <a:lvl1pPr marL="342900" indent="-342900">
              <a:spcBef>
                <a:spcPct val="20000"/>
              </a:spcBef>
              <a:buClr>
                <a:srgbClr val="737366"/>
              </a:buClr>
              <a:buFont typeface="Wingdings" panose="05000000000000000000" pitchFamily="2" charset="2"/>
              <a:buChar char="§"/>
              <a:tabLst>
                <a:tab pos="5238750" algn="l"/>
                <a:tab pos="6573838" algn="r"/>
              </a:tabLst>
              <a:defRPr sz="2400">
                <a:solidFill>
                  <a:schemeClr val="tx1"/>
                </a:solidFill>
                <a:latin typeface="Arial" panose="020B0604020202020204" pitchFamily="34" charset="0"/>
              </a:defRPr>
            </a:lvl1pPr>
            <a:lvl2pPr marL="742950" indent="-285750">
              <a:spcBef>
                <a:spcPct val="20000"/>
              </a:spcBef>
              <a:buChar char="–"/>
              <a:tabLst>
                <a:tab pos="5238750" algn="l"/>
                <a:tab pos="6573838" algn="r"/>
              </a:tabLst>
              <a:defRPr sz="2000">
                <a:solidFill>
                  <a:schemeClr val="tx1"/>
                </a:solidFill>
                <a:latin typeface="Arial" panose="020B0604020202020204" pitchFamily="34" charset="0"/>
              </a:defRPr>
            </a:lvl2pPr>
            <a:lvl3pPr marL="1143000" indent="-228600">
              <a:spcBef>
                <a:spcPct val="20000"/>
              </a:spcBef>
              <a:buChar char="•"/>
              <a:tabLst>
                <a:tab pos="5238750" algn="l"/>
                <a:tab pos="6573838" algn="r"/>
              </a:tabLst>
              <a:defRPr sz="2000">
                <a:solidFill>
                  <a:schemeClr val="tx1"/>
                </a:solidFill>
                <a:latin typeface="Arial" panose="020B0604020202020204" pitchFamily="34" charset="0"/>
              </a:defRPr>
            </a:lvl3pPr>
            <a:lvl4pPr marL="1600200" indent="-228600">
              <a:spcBef>
                <a:spcPct val="20000"/>
              </a:spcBef>
              <a:buChar char="–"/>
              <a:tabLst>
                <a:tab pos="5238750" algn="l"/>
                <a:tab pos="6573838" algn="r"/>
              </a:tabLst>
              <a:defRPr sz="2000">
                <a:solidFill>
                  <a:schemeClr val="tx1"/>
                </a:solidFill>
                <a:latin typeface="Arial" panose="020B0604020202020204" pitchFamily="34" charset="0"/>
              </a:defRPr>
            </a:lvl4pPr>
            <a:lvl5pPr marL="2057400" indent="-228600">
              <a:spcBef>
                <a:spcPct val="20000"/>
              </a:spcBef>
              <a:buChar char="»"/>
              <a:tabLst>
                <a:tab pos="5238750" algn="l"/>
                <a:tab pos="6573838" algn="r"/>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5238750" algn="l"/>
                <a:tab pos="6573838" algn="r"/>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5238750" algn="l"/>
                <a:tab pos="6573838" algn="r"/>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5238750" algn="l"/>
                <a:tab pos="6573838" algn="r"/>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5238750" algn="l"/>
                <a:tab pos="6573838" algn="r"/>
              </a:tabLst>
              <a:defRPr sz="2000">
                <a:solidFill>
                  <a:schemeClr val="tx1"/>
                </a:solidFill>
                <a:latin typeface="Arial" panose="020B0604020202020204" pitchFamily="34" charset="0"/>
              </a:defRPr>
            </a:lvl9pPr>
          </a:lstStyle>
          <a:p>
            <a:pPr eaLnBrk="1" hangingPunct="1">
              <a:lnSpc>
                <a:spcPct val="105000"/>
              </a:lnSpc>
              <a:spcBef>
                <a:spcPct val="50000"/>
              </a:spcBef>
              <a:buClr>
                <a:srgbClr val="D20132"/>
              </a:buClr>
              <a:buSzPct val="80000"/>
              <a:buFont typeface="Webdings" panose="05030102010509060703" pitchFamily="18" charset="2"/>
              <a:buChar char="&lt;"/>
            </a:pPr>
            <a:r>
              <a:rPr lang="en-US" altLang="de-DE" sz="2000" b="1"/>
              <a:t>Organized in 14 Departments („Fakultäten“ FK)</a:t>
            </a:r>
            <a:br>
              <a:rPr lang="en-US" altLang="de-DE" sz="2000" b="1"/>
            </a:br>
            <a:r>
              <a:rPr lang="en-US" altLang="de-DE" sz="1800"/>
              <a:t>- FK01: Department of architecture</a:t>
            </a:r>
            <a:br>
              <a:rPr lang="en-US" altLang="de-DE" sz="1800"/>
            </a:br>
            <a:r>
              <a:rPr lang="en-US" altLang="de-DE" sz="1800"/>
              <a:t>- FK02: Department of civil engineering</a:t>
            </a:r>
            <a:br>
              <a:rPr lang="en-US" altLang="de-DE" sz="1800"/>
            </a:br>
            <a:r>
              <a:rPr lang="en-US" altLang="de-DE" sz="1800"/>
              <a:t>- FK03: Department of mechanical, automotive and aeronautical engineering</a:t>
            </a:r>
            <a:br>
              <a:rPr lang="en-US" altLang="de-DE" sz="1800"/>
            </a:br>
            <a:r>
              <a:rPr lang="en-US" altLang="de-DE" sz="1800"/>
              <a:t>- FK04: Department of electrical engineering and information technology</a:t>
            </a:r>
            <a:br>
              <a:rPr lang="en-US" altLang="de-DE" sz="1800"/>
            </a:br>
            <a:r>
              <a:rPr lang="en-US" altLang="de-DE" sz="1800"/>
              <a:t>- ....</a:t>
            </a:r>
            <a:br>
              <a:rPr lang="en-US" altLang="de-DE" sz="1800"/>
            </a:br>
            <a:r>
              <a:rPr lang="en-US" altLang="de-DE" sz="1800"/>
              <a:t>- FK14: Department of tourism management</a:t>
            </a:r>
            <a:endParaRPr lang="en-US" altLang="de-DE" sz="1800">
              <a:solidFill>
                <a:srgbClr val="FF0000"/>
              </a:solidFill>
            </a:endParaRPr>
          </a:p>
        </p:txBody>
      </p:sp>
      <p:sp>
        <p:nvSpPr>
          <p:cNvPr id="58375" name="Rectangle 7"/>
          <p:cNvSpPr>
            <a:spLocks noChangeArrowheads="1"/>
          </p:cNvSpPr>
          <p:nvPr/>
        </p:nvSpPr>
        <p:spPr bwMode="auto">
          <a:xfrm>
            <a:off x="228600" y="2151063"/>
            <a:ext cx="8648700"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36000" rIns="72000" bIns="36000">
            <a:spAutoFit/>
          </a:bodyPr>
          <a:lstStyle>
            <a:lvl1pPr marL="342900" indent="-342900" eaLnBrk="0" hangingPunct="0">
              <a:tabLst>
                <a:tab pos="5238750" algn="l"/>
                <a:tab pos="6573838" algn="r"/>
              </a:tabLst>
              <a:defRPr>
                <a:solidFill>
                  <a:schemeClr val="bg2"/>
                </a:solidFill>
                <a:latin typeface="Arial" pitchFamily="34" charset="0"/>
              </a:defRPr>
            </a:lvl1pPr>
            <a:lvl2pPr marL="742950" indent="-285750" eaLnBrk="0" hangingPunct="0">
              <a:tabLst>
                <a:tab pos="5238750" algn="l"/>
                <a:tab pos="6573838" algn="r"/>
              </a:tabLst>
              <a:defRPr>
                <a:solidFill>
                  <a:schemeClr val="bg2"/>
                </a:solidFill>
                <a:latin typeface="Arial" pitchFamily="34" charset="0"/>
              </a:defRPr>
            </a:lvl2pPr>
            <a:lvl3pPr marL="1143000" indent="-228600" eaLnBrk="0" hangingPunct="0">
              <a:tabLst>
                <a:tab pos="5238750" algn="l"/>
                <a:tab pos="6573838" algn="r"/>
              </a:tabLst>
              <a:defRPr>
                <a:solidFill>
                  <a:schemeClr val="bg2"/>
                </a:solidFill>
                <a:latin typeface="Arial" pitchFamily="34" charset="0"/>
              </a:defRPr>
            </a:lvl3pPr>
            <a:lvl4pPr marL="1600200" indent="-228600" eaLnBrk="0" hangingPunct="0">
              <a:tabLst>
                <a:tab pos="5238750" algn="l"/>
                <a:tab pos="6573838" algn="r"/>
              </a:tabLst>
              <a:defRPr>
                <a:solidFill>
                  <a:schemeClr val="bg2"/>
                </a:solidFill>
                <a:latin typeface="Arial" pitchFamily="34" charset="0"/>
              </a:defRPr>
            </a:lvl4pPr>
            <a:lvl5pPr marL="2057400" indent="-228600" eaLnBrk="0" hangingPunct="0">
              <a:tabLst>
                <a:tab pos="5238750" algn="l"/>
                <a:tab pos="6573838" algn="r"/>
              </a:tabLst>
              <a:defRPr>
                <a:solidFill>
                  <a:schemeClr val="bg2"/>
                </a:solidFill>
                <a:latin typeface="Arial" pitchFamily="34" charset="0"/>
              </a:defRPr>
            </a:lvl5pPr>
            <a:lvl6pPr marL="2514600" indent="-228600" eaLnBrk="0" fontAlgn="base" hangingPunct="0">
              <a:spcBef>
                <a:spcPct val="0"/>
              </a:spcBef>
              <a:spcAft>
                <a:spcPct val="0"/>
              </a:spcAft>
              <a:tabLst>
                <a:tab pos="5238750" algn="l"/>
                <a:tab pos="6573838" algn="r"/>
              </a:tabLst>
              <a:defRPr>
                <a:solidFill>
                  <a:schemeClr val="bg2"/>
                </a:solidFill>
                <a:latin typeface="Arial" pitchFamily="34" charset="0"/>
              </a:defRPr>
            </a:lvl6pPr>
            <a:lvl7pPr marL="2971800" indent="-228600" eaLnBrk="0" fontAlgn="base" hangingPunct="0">
              <a:spcBef>
                <a:spcPct val="0"/>
              </a:spcBef>
              <a:spcAft>
                <a:spcPct val="0"/>
              </a:spcAft>
              <a:tabLst>
                <a:tab pos="5238750" algn="l"/>
                <a:tab pos="6573838" algn="r"/>
              </a:tabLst>
              <a:defRPr>
                <a:solidFill>
                  <a:schemeClr val="bg2"/>
                </a:solidFill>
                <a:latin typeface="Arial" pitchFamily="34" charset="0"/>
              </a:defRPr>
            </a:lvl7pPr>
            <a:lvl8pPr marL="3429000" indent="-228600" eaLnBrk="0" fontAlgn="base" hangingPunct="0">
              <a:spcBef>
                <a:spcPct val="0"/>
              </a:spcBef>
              <a:spcAft>
                <a:spcPct val="0"/>
              </a:spcAft>
              <a:tabLst>
                <a:tab pos="5238750" algn="l"/>
                <a:tab pos="6573838" algn="r"/>
              </a:tabLst>
              <a:defRPr>
                <a:solidFill>
                  <a:schemeClr val="bg2"/>
                </a:solidFill>
                <a:latin typeface="Arial" pitchFamily="34" charset="0"/>
              </a:defRPr>
            </a:lvl8pPr>
            <a:lvl9pPr marL="3886200" indent="-228600" eaLnBrk="0" fontAlgn="base" hangingPunct="0">
              <a:spcBef>
                <a:spcPct val="0"/>
              </a:spcBef>
              <a:spcAft>
                <a:spcPct val="0"/>
              </a:spcAft>
              <a:tabLst>
                <a:tab pos="5238750" algn="l"/>
                <a:tab pos="6573838" algn="r"/>
              </a:tabLst>
              <a:defRPr>
                <a:solidFill>
                  <a:schemeClr val="bg2"/>
                </a:solidFill>
                <a:latin typeface="Arial" pitchFamily="34" charset="0"/>
              </a:defRPr>
            </a:lvl9pPr>
          </a:lstStyle>
          <a:p>
            <a:pPr eaLnBrk="1" hangingPunct="1">
              <a:lnSpc>
                <a:spcPct val="105000"/>
              </a:lnSpc>
              <a:spcBef>
                <a:spcPct val="50000"/>
              </a:spcBef>
              <a:buClr>
                <a:srgbClr val="D20132"/>
              </a:buClr>
              <a:buSzPct val="80000"/>
              <a:buFont typeface="Webdings" pitchFamily="18" charset="2"/>
              <a:buChar char="&lt;"/>
              <a:tabLst>
                <a:tab pos="5238750" algn="l"/>
              </a:tabLst>
              <a:defRPr/>
            </a:pPr>
            <a:r>
              <a:rPr lang="en-US" altLang="de-DE" sz="2000" b="1" dirty="0" smtClean="0">
                <a:solidFill>
                  <a:schemeClr val="tx1"/>
                </a:solidFill>
              </a:rPr>
              <a:t>4 Main Areas of Education</a:t>
            </a:r>
            <a:br>
              <a:rPr lang="en-US" altLang="de-DE" sz="2000" b="1" dirty="0" smtClean="0">
                <a:solidFill>
                  <a:schemeClr val="tx1"/>
                </a:solidFill>
              </a:rPr>
            </a:br>
            <a:r>
              <a:rPr lang="en-US" altLang="de-DE" dirty="0" smtClean="0">
                <a:solidFill>
                  <a:schemeClr val="tx1"/>
                </a:solidFill>
              </a:rPr>
              <a:t>- Engineering, science and technology		66,6%</a:t>
            </a:r>
            <a:br>
              <a:rPr lang="en-US" altLang="de-DE" dirty="0" smtClean="0">
                <a:solidFill>
                  <a:schemeClr val="tx1"/>
                </a:solidFill>
              </a:rPr>
            </a:br>
            <a:r>
              <a:rPr lang="en-US" altLang="de-DE" dirty="0" smtClean="0">
                <a:solidFill>
                  <a:schemeClr val="tx1"/>
                </a:solidFill>
              </a:rPr>
              <a:t>- Economy and business administration		19,4%</a:t>
            </a:r>
            <a:br>
              <a:rPr lang="en-US" altLang="de-DE" dirty="0" smtClean="0">
                <a:solidFill>
                  <a:schemeClr val="tx1"/>
                </a:solidFill>
              </a:rPr>
            </a:br>
            <a:r>
              <a:rPr lang="en-US" altLang="de-DE" dirty="0" smtClean="0">
                <a:solidFill>
                  <a:schemeClr val="tx1"/>
                </a:solidFill>
              </a:rPr>
              <a:t>- Social sciences		 11,3%</a:t>
            </a:r>
            <a:br>
              <a:rPr lang="en-US" altLang="de-DE" dirty="0" smtClean="0">
                <a:solidFill>
                  <a:schemeClr val="tx1"/>
                </a:solidFill>
              </a:rPr>
            </a:br>
            <a:r>
              <a:rPr lang="en-US" altLang="de-DE" dirty="0" smtClean="0">
                <a:solidFill>
                  <a:schemeClr val="tx1"/>
                </a:solidFill>
              </a:rPr>
              <a:t>- Design		  2,7%	</a:t>
            </a:r>
          </a:p>
          <a:p>
            <a:pPr marL="0" indent="0" eaLnBrk="1" hangingPunct="1">
              <a:lnSpc>
                <a:spcPct val="105000"/>
              </a:lnSpc>
              <a:spcBef>
                <a:spcPct val="50000"/>
              </a:spcBef>
              <a:buClr>
                <a:srgbClr val="D20132"/>
              </a:buClr>
              <a:defRPr/>
            </a:pPr>
            <a:endParaRPr lang="en-US" altLang="de-DE" dirty="0" smtClean="0">
              <a:solidFill>
                <a:schemeClr val="tx1"/>
              </a:solidFill>
            </a:endParaRPr>
          </a:p>
        </p:txBody>
      </p:sp>
      <p:sp>
        <p:nvSpPr>
          <p:cNvPr id="23558" name="Titel 3"/>
          <p:cNvSpPr>
            <a:spLocks noGrp="1"/>
          </p:cNvSpPr>
          <p:nvPr>
            <p:ph type="title"/>
          </p:nvPr>
        </p:nvSpPr>
        <p:spPr>
          <a:xfrm>
            <a:off x="77788" y="101600"/>
            <a:ext cx="8988425" cy="741363"/>
          </a:xfrm>
        </p:spPr>
        <p:txBody>
          <a:bodyPr/>
          <a:lstStyle/>
          <a:p>
            <a:pPr algn="ctr"/>
            <a:r>
              <a:rPr lang="en-US" altLang="de-DE" smtClean="0">
                <a:solidFill>
                  <a:schemeClr val="tx1"/>
                </a:solidFill>
              </a:rPr>
              <a:t> Munich University of Applied Sciences </a:t>
            </a:r>
            <a:r>
              <a:rPr lang="en-US" altLang="de-DE" smtClean="0">
                <a:solidFill>
                  <a:schemeClr val="tx1"/>
                </a:solidFill>
                <a:latin typeface="Symbol" panose="05050102010706020507" pitchFamily="18" charset="2"/>
              </a:rPr>
              <a:t>-</a:t>
            </a:r>
            <a:r>
              <a:rPr lang="en-US" altLang="de-DE" smtClean="0">
                <a:solidFill>
                  <a:schemeClr val="tx1"/>
                </a:solidFill>
              </a:rPr>
              <a:t> MUAS</a:t>
            </a:r>
            <a:endParaRPr lang="de-DE" altLang="de-DE" smtClean="0"/>
          </a:p>
        </p:txBody>
      </p:sp>
      <p:sp>
        <p:nvSpPr>
          <p:cNvPr id="23559" name="Datumsplatzhalter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384FA526-7298-4C82-A10E-70563BBAF0C8}" type="datetime1">
              <a:rPr lang="de-DE" altLang="de-DE" sz="1200" smtClean="0"/>
              <a:pPr>
                <a:spcBef>
                  <a:spcPct val="0"/>
                </a:spcBef>
                <a:buClrTx/>
                <a:buFontTx/>
                <a:buNone/>
              </a:pPr>
              <a:t>29.03.2018</a:t>
            </a:fld>
            <a:endParaRPr lang="de-DE" altLang="de-DE" sz="1200" smtClean="0"/>
          </a:p>
        </p:txBody>
      </p:sp>
      <p:sp>
        <p:nvSpPr>
          <p:cNvPr id="23560" name="Foliennummernplatzhalt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9FFAA583-5A89-468F-874F-BFEEE4BCE9C0}" type="slidenum">
              <a:rPr lang="de-DE" altLang="de-DE" sz="1200"/>
              <a:pPr>
                <a:spcBef>
                  <a:spcPct val="0"/>
                </a:spcBef>
                <a:buClrTx/>
                <a:buFontTx/>
                <a:buNone/>
              </a:pPr>
              <a:t>2</a:t>
            </a:fld>
            <a:endParaRPr lang="de-DE" altLang="de-DE" sz="1200"/>
          </a:p>
        </p:txBody>
      </p:sp>
      <p:pic>
        <p:nvPicPr>
          <p:cNvPr id="23561" name="Grafik 1">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62750" y="2151063"/>
            <a:ext cx="1858963" cy="1282700"/>
          </a:xfrm>
          <a:prstGeom prst="rect">
            <a:avLst/>
          </a:prstGeom>
          <a:noFill/>
          <a:ln w="25400">
            <a:solidFill>
              <a:srgbClr val="C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el 1"/>
          <p:cNvSpPr>
            <a:spLocks noGrp="1"/>
          </p:cNvSpPr>
          <p:nvPr>
            <p:ph type="title"/>
          </p:nvPr>
        </p:nvSpPr>
        <p:spPr>
          <a:xfrm>
            <a:off x="193675" y="66675"/>
            <a:ext cx="6172200" cy="741363"/>
          </a:xfrm>
        </p:spPr>
        <p:txBody>
          <a:bodyPr/>
          <a:lstStyle/>
          <a:p>
            <a:pPr>
              <a:spcBef>
                <a:spcPct val="50000"/>
              </a:spcBef>
            </a:pPr>
            <a:r>
              <a:rPr lang="en-US" altLang="de-DE" sz="2400" smtClean="0">
                <a:solidFill>
                  <a:schemeClr val="tx1"/>
                </a:solidFill>
              </a:rPr>
              <a:t>Applied Research: Industrial Projects</a:t>
            </a:r>
            <a:endParaRPr lang="de-DE" altLang="de-DE" sz="2000" smtClean="0">
              <a:solidFill>
                <a:schemeClr val="tx1"/>
              </a:solidFill>
            </a:endParaRPr>
          </a:p>
        </p:txBody>
      </p:sp>
      <p:sp>
        <p:nvSpPr>
          <p:cNvPr id="24579" name="Datumsplatzhalter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BFC74C18-AB9B-482C-8247-620C7F635F80}" type="datetime1">
              <a:rPr lang="de-DE" altLang="de-DE" sz="1200" smtClean="0"/>
              <a:pPr>
                <a:spcBef>
                  <a:spcPct val="0"/>
                </a:spcBef>
                <a:buClrTx/>
                <a:buFontTx/>
                <a:buNone/>
              </a:pPr>
              <a:t>29.03.2018</a:t>
            </a:fld>
            <a:endParaRPr lang="de-DE" altLang="de-DE" sz="1200" smtClean="0"/>
          </a:p>
        </p:txBody>
      </p:sp>
      <p:sp>
        <p:nvSpPr>
          <p:cNvPr id="20484" name="Rectangle 111"/>
          <p:cNvSpPr>
            <a:spLocks noChangeArrowheads="1"/>
          </p:cNvSpPr>
          <p:nvPr/>
        </p:nvSpPr>
        <p:spPr bwMode="auto">
          <a:xfrm>
            <a:off x="38100" y="2106613"/>
            <a:ext cx="8950325"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36000" rIns="72000" bIns="36000">
            <a:spAutoFit/>
          </a:bodyPr>
          <a:lstStyle>
            <a:lvl1pPr marL="442913" indent="-349250">
              <a:spcBef>
                <a:spcPct val="20000"/>
              </a:spcBef>
              <a:buClr>
                <a:srgbClr val="737366"/>
              </a:buClr>
              <a:buFont typeface="Wingdings" panose="05000000000000000000" pitchFamily="2" charset="2"/>
              <a:buChar char="§"/>
              <a:tabLst>
                <a:tab pos="7045325" algn="l"/>
              </a:tabLst>
              <a:defRPr sz="2400">
                <a:solidFill>
                  <a:schemeClr val="tx1"/>
                </a:solidFill>
                <a:latin typeface="Arial" panose="020B0604020202020204" pitchFamily="34" charset="0"/>
              </a:defRPr>
            </a:lvl1pPr>
            <a:lvl2pPr marL="742950" indent="-285750">
              <a:spcBef>
                <a:spcPct val="20000"/>
              </a:spcBef>
              <a:buChar char="–"/>
              <a:tabLst>
                <a:tab pos="7045325" algn="l"/>
              </a:tabLst>
              <a:defRPr sz="2000">
                <a:solidFill>
                  <a:schemeClr val="tx1"/>
                </a:solidFill>
                <a:latin typeface="Arial" panose="020B0604020202020204" pitchFamily="34" charset="0"/>
              </a:defRPr>
            </a:lvl2pPr>
            <a:lvl3pPr marL="1143000" indent="-228600">
              <a:spcBef>
                <a:spcPct val="20000"/>
              </a:spcBef>
              <a:buChar char="•"/>
              <a:tabLst>
                <a:tab pos="7045325" algn="l"/>
              </a:tabLst>
              <a:defRPr sz="2000">
                <a:solidFill>
                  <a:schemeClr val="tx1"/>
                </a:solidFill>
                <a:latin typeface="Arial" panose="020B0604020202020204" pitchFamily="34" charset="0"/>
              </a:defRPr>
            </a:lvl3pPr>
            <a:lvl4pPr marL="1600200" indent="-228600">
              <a:spcBef>
                <a:spcPct val="20000"/>
              </a:spcBef>
              <a:buChar char="–"/>
              <a:tabLst>
                <a:tab pos="7045325" algn="l"/>
              </a:tabLst>
              <a:defRPr sz="2000">
                <a:solidFill>
                  <a:schemeClr val="tx1"/>
                </a:solidFill>
                <a:latin typeface="Arial" panose="020B0604020202020204" pitchFamily="34" charset="0"/>
              </a:defRPr>
            </a:lvl4pPr>
            <a:lvl5pPr marL="2057400" indent="-228600">
              <a:spcBef>
                <a:spcPct val="20000"/>
              </a:spcBef>
              <a:buChar char="»"/>
              <a:tabLst>
                <a:tab pos="704532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704532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704532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704532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7045325" algn="l"/>
              </a:tabLst>
              <a:defRPr sz="2000">
                <a:solidFill>
                  <a:schemeClr val="tx1"/>
                </a:solidFill>
                <a:latin typeface="Arial" panose="020B0604020202020204" pitchFamily="34" charset="0"/>
              </a:defRPr>
            </a:lvl9pPr>
          </a:lstStyle>
          <a:p>
            <a:pPr marL="285750" indent="-285750">
              <a:lnSpc>
                <a:spcPct val="150000"/>
              </a:lnSpc>
              <a:spcBef>
                <a:spcPct val="0"/>
              </a:spcBef>
              <a:buClr>
                <a:srgbClr val="D20132"/>
              </a:buClr>
              <a:buFontTx/>
              <a:buChar char="-"/>
              <a:defRPr/>
            </a:pPr>
            <a:r>
              <a:rPr lang="en-US" altLang="de-DE" sz="1600" b="1" dirty="0">
                <a:latin typeface="+mn-lt"/>
              </a:rPr>
              <a:t>Renewable Energy Grid Integration</a:t>
            </a:r>
            <a:r>
              <a:rPr lang="en-US" altLang="de-DE" sz="1600" dirty="0">
                <a:latin typeface="+mn-lt"/>
              </a:rPr>
              <a:t>, e.g. Development of a Modular Voltage Regulator, Grid Interaction of Renewable Generation, Declaration of Conformity</a:t>
            </a:r>
          </a:p>
          <a:p>
            <a:pPr marL="285750" indent="-285750">
              <a:lnSpc>
                <a:spcPct val="150000"/>
              </a:lnSpc>
              <a:spcBef>
                <a:spcPct val="0"/>
              </a:spcBef>
              <a:buClr>
                <a:srgbClr val="D20132"/>
              </a:buClr>
              <a:buFontTx/>
              <a:buChar char="-"/>
              <a:defRPr/>
            </a:pPr>
            <a:r>
              <a:rPr lang="en-US" altLang="de-DE" sz="1600" b="1" dirty="0">
                <a:latin typeface="+mn-lt"/>
              </a:rPr>
              <a:t>Energy Transition – “</a:t>
            </a:r>
            <a:r>
              <a:rPr lang="en-US" altLang="de-DE" sz="1600" b="1" dirty="0" err="1">
                <a:latin typeface="+mn-lt"/>
              </a:rPr>
              <a:t>Energiewende</a:t>
            </a:r>
            <a:r>
              <a:rPr lang="en-US" altLang="de-DE" sz="1600" b="1" dirty="0">
                <a:latin typeface="+mn-lt"/>
              </a:rPr>
              <a:t>”, </a:t>
            </a:r>
            <a:r>
              <a:rPr lang="en-US" altLang="de-DE" sz="1600" dirty="0">
                <a:latin typeface="+mn-lt"/>
              </a:rPr>
              <a:t>e.g. Smart Distributed Reactive Power Compensation, Systematic Design of Sustainable Energy Cells</a:t>
            </a:r>
          </a:p>
          <a:p>
            <a:pPr marL="285750" indent="-285750">
              <a:lnSpc>
                <a:spcPct val="150000"/>
              </a:lnSpc>
              <a:spcBef>
                <a:spcPct val="0"/>
              </a:spcBef>
              <a:buClr>
                <a:srgbClr val="D20132"/>
              </a:buClr>
              <a:buFontTx/>
              <a:buChar char="-"/>
              <a:defRPr/>
            </a:pPr>
            <a:r>
              <a:rPr lang="en-US" altLang="de-DE" sz="1600" b="1" dirty="0">
                <a:latin typeface="+mn-lt"/>
              </a:rPr>
              <a:t>Renewable Energy for Developing Countries, </a:t>
            </a:r>
            <a:r>
              <a:rPr lang="en-US" altLang="de-DE" sz="1600" dirty="0">
                <a:latin typeface="+mn-lt"/>
              </a:rPr>
              <a:t>e.g. PV-Hybrid System Design and Analysis, Sky Imager for Irradiation Forecast</a:t>
            </a:r>
          </a:p>
        </p:txBody>
      </p:sp>
      <p:pic>
        <p:nvPicPr>
          <p:cNvPr id="24581" name="Picture 5" descr="Bildergebnis fÃ¼r G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463" y="1171575"/>
            <a:ext cx="595312"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7" descr="http://www.w-schmelmer.de/images/logo_schmelmer.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2050" y="1231900"/>
            <a:ext cx="158432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13" descr="Bildergebnis fÃ¼r solarenergiefÃ¶rderverein bayer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5463" y="1011238"/>
            <a:ext cx="1312862"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15" descr="Beluk Gmb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1036638"/>
            <a:ext cx="1120775"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17" descr="Cronime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35125" y="1239838"/>
            <a:ext cx="1690688"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55688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77788" y="101600"/>
            <a:ext cx="8988425" cy="741363"/>
          </a:xfrm>
        </p:spPr>
        <p:txBody>
          <a:bodyPr/>
          <a:lstStyle/>
          <a:p>
            <a:pPr eaLnBrk="1" hangingPunct="1"/>
            <a:r>
              <a:rPr lang="en-US" altLang="de-DE" smtClean="0"/>
              <a:t>Applied Research: </a:t>
            </a:r>
            <a:r>
              <a:rPr lang="de-DE" altLang="de-DE" smtClean="0"/>
              <a:t>E-Scooter</a:t>
            </a:r>
          </a:p>
        </p:txBody>
      </p:sp>
      <p:sp>
        <p:nvSpPr>
          <p:cNvPr id="8" name="Freihandform 7"/>
          <p:cNvSpPr/>
          <p:nvPr/>
        </p:nvSpPr>
        <p:spPr>
          <a:xfrm>
            <a:off x="325438" y="1111250"/>
            <a:ext cx="8340725" cy="482758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72000" tIns="36000" rIns="72000" bIns="36000" compatLnSpc="0">
            <a:spAutoFit/>
          </a:bodyPr>
          <a:lstStyle/>
          <a:p>
            <a:pPr eaLnBrk="1" hangingPunct="1">
              <a:lnSpc>
                <a:spcPct val="105000"/>
              </a:lnSpc>
              <a:spcBef>
                <a:spcPts val="1000"/>
              </a:spcBef>
              <a:buClr>
                <a:srgbClr val="D20132"/>
              </a:buClr>
              <a:buSzPct val="100000"/>
              <a:defRPr/>
            </a:pPr>
            <a:r>
              <a:rPr lang="de-DE" dirty="0">
                <a:solidFill>
                  <a:srgbClr val="000000"/>
                </a:solidFill>
                <a:latin typeface="Arial" charset="0"/>
              </a:rPr>
              <a:t>Partner: UAS-Munich, </a:t>
            </a:r>
            <a:r>
              <a:rPr lang="de-DE" dirty="0" err="1">
                <a:solidFill>
                  <a:srgbClr val="000000"/>
                </a:solidFill>
                <a:latin typeface="Arial" charset="0"/>
              </a:rPr>
              <a:t>Auswall</a:t>
            </a:r>
            <a:endParaRPr lang="de-DE" dirty="0">
              <a:solidFill>
                <a:srgbClr val="000000"/>
              </a:solidFill>
              <a:latin typeface="Arial" charset="0"/>
            </a:endParaRPr>
          </a:p>
          <a:p>
            <a:pPr marL="357188" indent="-357188" eaLnBrk="1" hangingPunct="1">
              <a:lnSpc>
                <a:spcPct val="105000"/>
              </a:lnSpc>
              <a:spcBef>
                <a:spcPts val="1000"/>
              </a:spcBef>
              <a:buClr>
                <a:srgbClr val="D20132"/>
              </a:buClr>
              <a:buSzPct val="100000"/>
              <a:buFont typeface="Webdings" pitchFamily="18"/>
              <a:buChar char=""/>
              <a:defRPr/>
            </a:pPr>
            <a:endParaRPr lang="de-DE" dirty="0">
              <a:solidFill>
                <a:srgbClr val="000000"/>
              </a:solidFill>
              <a:latin typeface="Arial" charset="0"/>
            </a:endParaRPr>
          </a:p>
          <a:p>
            <a:pPr marL="357188" indent="-357188" eaLnBrk="1" hangingPunct="1">
              <a:lnSpc>
                <a:spcPct val="105000"/>
              </a:lnSpc>
              <a:spcBef>
                <a:spcPts val="1000"/>
              </a:spcBef>
              <a:buClr>
                <a:srgbClr val="D20132"/>
              </a:buClr>
              <a:buSzPct val="100000"/>
              <a:buFont typeface="Webdings" pitchFamily="18"/>
              <a:buChar char=""/>
              <a:defRPr/>
            </a:pPr>
            <a:endParaRPr lang="de-DE" dirty="0">
              <a:solidFill>
                <a:srgbClr val="000000"/>
              </a:solidFill>
              <a:latin typeface="Arial" charset="0"/>
            </a:endParaRPr>
          </a:p>
          <a:p>
            <a:pPr marL="357188" indent="-357188" eaLnBrk="1" hangingPunct="1">
              <a:lnSpc>
                <a:spcPct val="105000"/>
              </a:lnSpc>
              <a:spcBef>
                <a:spcPts val="1000"/>
              </a:spcBef>
              <a:buClr>
                <a:srgbClr val="D20132"/>
              </a:buClr>
              <a:buSzPct val="100000"/>
              <a:buFont typeface="Webdings" pitchFamily="18"/>
              <a:buChar char=""/>
              <a:defRPr/>
            </a:pPr>
            <a:endParaRPr lang="de-DE" dirty="0">
              <a:solidFill>
                <a:srgbClr val="000000"/>
              </a:solidFill>
              <a:latin typeface="Arial" charset="0"/>
            </a:endParaRPr>
          </a:p>
          <a:p>
            <a:pPr eaLnBrk="1" hangingPunct="1">
              <a:lnSpc>
                <a:spcPct val="105000"/>
              </a:lnSpc>
              <a:spcBef>
                <a:spcPts val="1000"/>
              </a:spcBef>
              <a:buClr>
                <a:srgbClr val="D20132"/>
              </a:buClr>
              <a:buSzPct val="100000"/>
              <a:defRPr/>
            </a:pPr>
            <a:endParaRPr lang="de-DE" dirty="0">
              <a:solidFill>
                <a:srgbClr val="000000"/>
              </a:solidFill>
              <a:latin typeface="Arial" charset="0"/>
            </a:endParaRPr>
          </a:p>
          <a:p>
            <a:pPr eaLnBrk="1" hangingPunct="1">
              <a:lnSpc>
                <a:spcPct val="105000"/>
              </a:lnSpc>
              <a:spcBef>
                <a:spcPts val="1000"/>
              </a:spcBef>
              <a:buClr>
                <a:srgbClr val="D20132"/>
              </a:buClr>
              <a:buSzPct val="100000"/>
              <a:defRPr/>
            </a:pPr>
            <a:r>
              <a:rPr lang="de-DE" dirty="0">
                <a:solidFill>
                  <a:srgbClr val="000000"/>
                </a:solidFill>
                <a:latin typeface="Arial" charset="0"/>
              </a:rPr>
              <a:t>Tasks of UAS Munich</a:t>
            </a:r>
          </a:p>
          <a:p>
            <a:pPr marL="814388" lvl="1" indent="-357188" eaLnBrk="1" hangingPunct="1">
              <a:lnSpc>
                <a:spcPct val="105000"/>
              </a:lnSpc>
              <a:spcBef>
                <a:spcPts val="1000"/>
              </a:spcBef>
              <a:buClr>
                <a:srgbClr val="D20132"/>
              </a:buClr>
              <a:buSzPct val="100000"/>
              <a:buFont typeface="Webdings" pitchFamily="18"/>
              <a:buChar char=""/>
              <a:defRPr/>
            </a:pPr>
            <a:r>
              <a:rPr lang="de-DE" dirty="0" err="1">
                <a:solidFill>
                  <a:srgbClr val="000000"/>
                </a:solidFill>
                <a:latin typeface="Arial" charset="0"/>
              </a:rPr>
              <a:t>development</a:t>
            </a:r>
            <a:r>
              <a:rPr lang="de-DE" dirty="0">
                <a:solidFill>
                  <a:srgbClr val="000000"/>
                </a:solidFill>
                <a:latin typeface="Arial" charset="0"/>
              </a:rPr>
              <a:t> of electronics for motor </a:t>
            </a:r>
            <a:r>
              <a:rPr lang="de-DE" dirty="0" err="1">
                <a:solidFill>
                  <a:srgbClr val="000000"/>
                </a:solidFill>
                <a:latin typeface="Arial" charset="0"/>
              </a:rPr>
              <a:t>control</a:t>
            </a:r>
            <a:endParaRPr lang="de-DE" dirty="0">
              <a:solidFill>
                <a:srgbClr val="000000"/>
              </a:solidFill>
              <a:latin typeface="Arial" charset="0"/>
            </a:endParaRPr>
          </a:p>
          <a:p>
            <a:pPr marL="814388" lvl="1" indent="-357188" eaLnBrk="1" hangingPunct="1">
              <a:lnSpc>
                <a:spcPct val="105000"/>
              </a:lnSpc>
              <a:spcBef>
                <a:spcPts val="1000"/>
              </a:spcBef>
              <a:buClr>
                <a:srgbClr val="D20132"/>
              </a:buClr>
              <a:buSzPct val="100000"/>
              <a:buFont typeface="Webdings" pitchFamily="18"/>
              <a:buChar char=""/>
              <a:defRPr/>
            </a:pPr>
            <a:r>
              <a:rPr lang="de-DE" dirty="0">
                <a:solidFill>
                  <a:srgbClr val="000000"/>
                </a:solidFill>
                <a:latin typeface="Arial" charset="0"/>
              </a:rPr>
              <a:t>development of innovative motor </a:t>
            </a:r>
            <a:r>
              <a:rPr lang="de-DE" dirty="0" err="1">
                <a:solidFill>
                  <a:srgbClr val="000000"/>
                </a:solidFill>
                <a:latin typeface="Arial" charset="0"/>
              </a:rPr>
              <a:t>control</a:t>
            </a:r>
            <a:r>
              <a:rPr lang="de-DE" dirty="0">
                <a:solidFill>
                  <a:srgbClr val="000000"/>
                </a:solidFill>
                <a:latin typeface="Arial" charset="0"/>
              </a:rPr>
              <a:t> algorithms</a:t>
            </a:r>
          </a:p>
          <a:p>
            <a:pPr marL="1271588" lvl="2" indent="-357188" eaLnBrk="1" hangingPunct="1">
              <a:lnSpc>
                <a:spcPct val="105000"/>
              </a:lnSpc>
              <a:spcBef>
                <a:spcPts val="1000"/>
              </a:spcBef>
              <a:buClr>
                <a:srgbClr val="D20132"/>
              </a:buClr>
              <a:buSzPct val="100000"/>
              <a:buFont typeface="Webdings" pitchFamily="18"/>
              <a:buChar char=""/>
              <a:defRPr/>
            </a:pPr>
            <a:r>
              <a:rPr lang="de-DE" sz="1400" dirty="0">
                <a:solidFill>
                  <a:srgbClr val="000000"/>
                </a:solidFill>
                <a:latin typeface="Arial" charset="0"/>
              </a:rPr>
              <a:t>using new non-contact torque sensoring (magnetostriction)</a:t>
            </a:r>
          </a:p>
          <a:p>
            <a:pPr marL="1271588" lvl="2" indent="-357188" eaLnBrk="1" hangingPunct="1">
              <a:lnSpc>
                <a:spcPct val="105000"/>
              </a:lnSpc>
              <a:spcBef>
                <a:spcPts val="1000"/>
              </a:spcBef>
              <a:buClr>
                <a:srgbClr val="D20132"/>
              </a:buClr>
              <a:buSzPct val="100000"/>
              <a:buFont typeface="Webdings" pitchFamily="18"/>
              <a:buChar char=""/>
              <a:defRPr/>
            </a:pPr>
            <a:r>
              <a:rPr lang="de-DE" sz="1400" dirty="0">
                <a:solidFill>
                  <a:srgbClr val="000000"/>
                </a:solidFill>
                <a:latin typeface="Arial" charset="0"/>
              </a:rPr>
              <a:t>using heart-rate sensors to determine required motor torque (rehabilitation) </a:t>
            </a:r>
          </a:p>
          <a:p>
            <a:pPr marL="1271588" lvl="2" indent="-357188" eaLnBrk="1" hangingPunct="1">
              <a:lnSpc>
                <a:spcPct val="105000"/>
              </a:lnSpc>
              <a:spcBef>
                <a:spcPts val="1000"/>
              </a:spcBef>
              <a:buClr>
                <a:srgbClr val="D20132"/>
              </a:buClr>
              <a:buSzPct val="100000"/>
              <a:buFont typeface="Webdings" pitchFamily="18"/>
              <a:buChar char=""/>
              <a:defRPr/>
            </a:pPr>
            <a:r>
              <a:rPr lang="de-DE" sz="1400" dirty="0" err="1">
                <a:solidFill>
                  <a:srgbClr val="000000"/>
                </a:solidFill>
                <a:latin typeface="Arial" charset="0"/>
              </a:rPr>
              <a:t>development</a:t>
            </a:r>
            <a:r>
              <a:rPr lang="de-DE" sz="1400" dirty="0">
                <a:solidFill>
                  <a:srgbClr val="000000"/>
                </a:solidFill>
                <a:latin typeface="Arial" charset="0"/>
              </a:rPr>
              <a:t> of “</a:t>
            </a:r>
            <a:r>
              <a:rPr lang="de-DE" sz="1400" dirty="0" err="1">
                <a:solidFill>
                  <a:srgbClr val="000000"/>
                </a:solidFill>
                <a:latin typeface="Arial" charset="0"/>
              </a:rPr>
              <a:t>Pedelec</a:t>
            </a:r>
            <a:r>
              <a:rPr lang="de-DE" sz="1400" dirty="0">
                <a:solidFill>
                  <a:srgbClr val="000000"/>
                </a:solidFill>
                <a:latin typeface="Arial" charset="0"/>
              </a:rPr>
              <a:t>-Mode“ </a:t>
            </a:r>
            <a:r>
              <a:rPr lang="de-DE" sz="1400" dirty="0" err="1">
                <a:solidFill>
                  <a:srgbClr val="000000"/>
                </a:solidFill>
                <a:latin typeface="Arial" charset="0"/>
              </a:rPr>
              <a:t>for</a:t>
            </a:r>
            <a:r>
              <a:rPr lang="de-DE" sz="1400" dirty="0">
                <a:solidFill>
                  <a:srgbClr val="000000"/>
                </a:solidFill>
                <a:latin typeface="Arial" charset="0"/>
              </a:rPr>
              <a:t> E-</a:t>
            </a:r>
            <a:r>
              <a:rPr lang="de-DE" sz="1400" dirty="0" err="1">
                <a:solidFill>
                  <a:srgbClr val="000000"/>
                </a:solidFill>
                <a:latin typeface="Arial" charset="0"/>
              </a:rPr>
              <a:t>Scooter</a:t>
            </a:r>
            <a:r>
              <a:rPr lang="de-DE" sz="1400" dirty="0">
                <a:solidFill>
                  <a:srgbClr val="000000"/>
                </a:solidFill>
                <a:latin typeface="Arial" charset="0"/>
              </a:rPr>
              <a:t> </a:t>
            </a:r>
            <a:r>
              <a:rPr lang="de-DE" sz="1400" dirty="0" err="1">
                <a:solidFill>
                  <a:srgbClr val="000000"/>
                </a:solidFill>
                <a:latin typeface="Arial" charset="0"/>
              </a:rPr>
              <a:t>to</a:t>
            </a:r>
            <a:r>
              <a:rPr lang="de-DE" sz="1400" dirty="0">
                <a:solidFill>
                  <a:srgbClr val="000000"/>
                </a:solidFill>
                <a:latin typeface="Arial" charset="0"/>
              </a:rPr>
              <a:t> </a:t>
            </a:r>
            <a:r>
              <a:rPr lang="de-DE" sz="1400" dirty="0" err="1">
                <a:solidFill>
                  <a:srgbClr val="000000"/>
                </a:solidFill>
                <a:latin typeface="Arial" charset="0"/>
              </a:rPr>
              <a:t>avoid</a:t>
            </a:r>
            <a:r>
              <a:rPr lang="de-DE" sz="1400" dirty="0">
                <a:solidFill>
                  <a:srgbClr val="000000"/>
                </a:solidFill>
                <a:latin typeface="Arial" charset="0"/>
              </a:rPr>
              <a:t> </a:t>
            </a:r>
            <a:r>
              <a:rPr lang="de-DE" sz="1400" dirty="0" err="1">
                <a:solidFill>
                  <a:srgbClr val="000000"/>
                </a:solidFill>
                <a:latin typeface="Arial" charset="0"/>
              </a:rPr>
              <a:t>requirement</a:t>
            </a:r>
            <a:r>
              <a:rPr lang="de-DE" sz="1400" dirty="0">
                <a:solidFill>
                  <a:srgbClr val="000000"/>
                </a:solidFill>
                <a:latin typeface="Arial" charset="0"/>
              </a:rPr>
              <a:t> </a:t>
            </a:r>
            <a:r>
              <a:rPr lang="de-DE" sz="1400" dirty="0" err="1">
                <a:solidFill>
                  <a:srgbClr val="000000"/>
                </a:solidFill>
                <a:latin typeface="Arial" charset="0"/>
              </a:rPr>
              <a:t>for</a:t>
            </a:r>
            <a:r>
              <a:rPr lang="de-DE" sz="1400" dirty="0">
                <a:solidFill>
                  <a:srgbClr val="000000"/>
                </a:solidFill>
                <a:latin typeface="Arial" charset="0"/>
              </a:rPr>
              <a:t> </a:t>
            </a:r>
            <a:r>
              <a:rPr lang="de-DE" sz="1400" dirty="0" err="1">
                <a:solidFill>
                  <a:srgbClr val="000000"/>
                </a:solidFill>
                <a:latin typeface="Arial" charset="0"/>
              </a:rPr>
              <a:t>numberplates</a:t>
            </a:r>
            <a:r>
              <a:rPr lang="de-DE" sz="1400" dirty="0">
                <a:solidFill>
                  <a:srgbClr val="000000"/>
                </a:solidFill>
                <a:latin typeface="Arial" charset="0"/>
              </a:rPr>
              <a:t> </a:t>
            </a:r>
            <a:r>
              <a:rPr lang="de-DE" sz="1400" dirty="0" err="1">
                <a:solidFill>
                  <a:srgbClr val="000000"/>
                </a:solidFill>
                <a:latin typeface="Arial" charset="0"/>
              </a:rPr>
              <a:t>and</a:t>
            </a:r>
            <a:r>
              <a:rPr lang="de-DE" sz="1400" dirty="0">
                <a:solidFill>
                  <a:srgbClr val="000000"/>
                </a:solidFill>
                <a:latin typeface="Arial" charset="0"/>
              </a:rPr>
              <a:t> </a:t>
            </a:r>
            <a:r>
              <a:rPr lang="de-DE" sz="1400" dirty="0" err="1">
                <a:solidFill>
                  <a:srgbClr val="000000"/>
                </a:solidFill>
                <a:latin typeface="Arial" charset="0"/>
              </a:rPr>
              <a:t>to</a:t>
            </a:r>
            <a:r>
              <a:rPr lang="de-DE" sz="1400" dirty="0">
                <a:solidFill>
                  <a:srgbClr val="000000"/>
                </a:solidFill>
                <a:latin typeface="Arial" charset="0"/>
              </a:rPr>
              <a:t> </a:t>
            </a:r>
            <a:r>
              <a:rPr lang="de-DE" sz="1400" dirty="0" err="1">
                <a:solidFill>
                  <a:srgbClr val="000000"/>
                </a:solidFill>
                <a:latin typeface="Arial" charset="0"/>
              </a:rPr>
              <a:t>wear</a:t>
            </a:r>
            <a:r>
              <a:rPr lang="de-DE" sz="1400" dirty="0">
                <a:solidFill>
                  <a:srgbClr val="000000"/>
                </a:solidFill>
                <a:latin typeface="Arial" charset="0"/>
              </a:rPr>
              <a:t> </a:t>
            </a:r>
            <a:r>
              <a:rPr lang="de-DE" sz="1400" dirty="0" err="1">
                <a:solidFill>
                  <a:srgbClr val="000000"/>
                </a:solidFill>
                <a:latin typeface="Arial" charset="0"/>
              </a:rPr>
              <a:t>helmets</a:t>
            </a:r>
            <a:r>
              <a:rPr lang="de-DE" sz="1400" dirty="0">
                <a:solidFill>
                  <a:srgbClr val="000000"/>
                </a:solidFill>
                <a:latin typeface="Arial" charset="0"/>
              </a:rPr>
              <a:t> </a:t>
            </a:r>
            <a:r>
              <a:rPr lang="de-DE" sz="1400" dirty="0" err="1">
                <a:solidFill>
                  <a:srgbClr val="000000"/>
                </a:solidFill>
                <a:latin typeface="Arial" charset="0"/>
              </a:rPr>
              <a:t>for</a:t>
            </a:r>
            <a:r>
              <a:rPr lang="de-DE" sz="1400" dirty="0">
                <a:solidFill>
                  <a:srgbClr val="000000"/>
                </a:solidFill>
                <a:latin typeface="Arial" charset="0"/>
              </a:rPr>
              <a:t> </a:t>
            </a:r>
            <a:r>
              <a:rPr lang="de-DE" sz="1400" dirty="0" err="1">
                <a:solidFill>
                  <a:srgbClr val="000000"/>
                </a:solidFill>
                <a:latin typeface="Arial" charset="0"/>
              </a:rPr>
              <a:t>vehicles</a:t>
            </a:r>
            <a:r>
              <a:rPr lang="de-DE" sz="1400" dirty="0">
                <a:solidFill>
                  <a:srgbClr val="000000"/>
                </a:solidFill>
                <a:latin typeface="Arial" charset="0"/>
              </a:rPr>
              <a:t> </a:t>
            </a:r>
            <a:r>
              <a:rPr lang="de-DE" sz="1400" dirty="0" err="1">
                <a:solidFill>
                  <a:srgbClr val="000000"/>
                </a:solidFill>
                <a:latin typeface="Arial" charset="0"/>
              </a:rPr>
              <a:t>with</a:t>
            </a:r>
            <a:r>
              <a:rPr lang="de-DE" sz="1400" dirty="0">
                <a:solidFill>
                  <a:srgbClr val="000000"/>
                </a:solidFill>
                <a:latin typeface="Arial" charset="0"/>
              </a:rPr>
              <a:t> </a:t>
            </a:r>
            <a:r>
              <a:rPr lang="de-DE" sz="1400" dirty="0" err="1">
                <a:solidFill>
                  <a:srgbClr val="000000"/>
                </a:solidFill>
                <a:latin typeface="Arial" charset="0"/>
              </a:rPr>
              <a:t>motor</a:t>
            </a:r>
            <a:r>
              <a:rPr lang="de-DE" sz="1400" dirty="0">
                <a:solidFill>
                  <a:srgbClr val="000000"/>
                </a:solidFill>
                <a:latin typeface="Arial" charset="0"/>
              </a:rPr>
              <a:t> </a:t>
            </a:r>
            <a:r>
              <a:rPr lang="de-DE" sz="1400" dirty="0" err="1">
                <a:solidFill>
                  <a:srgbClr val="000000"/>
                </a:solidFill>
                <a:latin typeface="Arial" charset="0"/>
              </a:rPr>
              <a:t>support</a:t>
            </a:r>
            <a:r>
              <a:rPr lang="de-DE" sz="1400" dirty="0">
                <a:solidFill>
                  <a:srgbClr val="000000"/>
                </a:solidFill>
                <a:latin typeface="Arial" charset="0"/>
              </a:rPr>
              <a:t> </a:t>
            </a:r>
            <a:r>
              <a:rPr lang="de-DE" sz="1400" dirty="0" err="1">
                <a:solidFill>
                  <a:srgbClr val="000000"/>
                </a:solidFill>
                <a:latin typeface="Arial" charset="0"/>
              </a:rPr>
              <a:t>above</a:t>
            </a:r>
            <a:r>
              <a:rPr lang="de-DE" sz="1400" dirty="0">
                <a:solidFill>
                  <a:srgbClr val="000000"/>
                </a:solidFill>
                <a:latin typeface="Arial" charset="0"/>
              </a:rPr>
              <a:t> 6km/h </a:t>
            </a:r>
          </a:p>
          <a:p>
            <a:pPr marL="814388" lvl="1" indent="-357188" eaLnBrk="1" hangingPunct="1">
              <a:lnSpc>
                <a:spcPct val="105000"/>
              </a:lnSpc>
              <a:spcBef>
                <a:spcPts val="1000"/>
              </a:spcBef>
              <a:buClr>
                <a:srgbClr val="D20132"/>
              </a:buClr>
              <a:buSzPct val="100000"/>
              <a:buFont typeface="Webdings" pitchFamily="18"/>
              <a:buChar char=""/>
              <a:defRPr/>
            </a:pPr>
            <a:endParaRPr lang="de-DE" sz="1600" dirty="0">
              <a:solidFill>
                <a:srgbClr val="000000"/>
              </a:solidFill>
              <a:latin typeface="Arial" charset="0"/>
            </a:endParaRPr>
          </a:p>
        </p:txBody>
      </p:sp>
      <p:sp>
        <p:nvSpPr>
          <p:cNvPr id="20484" name="Textfeld 8"/>
          <p:cNvSpPr txBox="1">
            <a:spLocks noChangeArrowheads="1"/>
          </p:cNvSpPr>
          <p:nvPr/>
        </p:nvSpPr>
        <p:spPr bwMode="auto">
          <a:xfrm>
            <a:off x="7040563" y="5634038"/>
            <a:ext cx="1900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ClrTx/>
              <a:buFontTx/>
              <a:buNone/>
            </a:pPr>
            <a:r>
              <a:rPr lang="de-DE" altLang="de-DE" sz="1400">
                <a:solidFill>
                  <a:srgbClr val="0D0D0D"/>
                </a:solidFill>
              </a:rPr>
              <a:t>Prof. Dr. S. Hecker</a:t>
            </a:r>
          </a:p>
        </p:txBody>
      </p:sp>
      <p:sp>
        <p:nvSpPr>
          <p:cNvPr id="20485" name="Datumsplatzhalter 1"/>
          <p:cNvSpPr txBox="1">
            <a:spLocks/>
          </p:cNvSpPr>
          <p:nvPr/>
        </p:nvSpPr>
        <p:spPr bwMode="auto">
          <a:xfrm>
            <a:off x="7477125" y="6172200"/>
            <a:ext cx="990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ClrTx/>
              <a:buFontTx/>
              <a:buNone/>
            </a:pPr>
            <a:fld id="{814236C0-EC2D-43BB-8F5F-61BDB570AEBB}" type="datetime1">
              <a:rPr lang="de-DE" altLang="de-DE" sz="1200">
                <a:solidFill>
                  <a:srgbClr val="000000"/>
                </a:solidFill>
              </a:rPr>
              <a:pPr algn="r" eaLnBrk="1" hangingPunct="1">
                <a:spcBef>
                  <a:spcPct val="0"/>
                </a:spcBef>
                <a:buClrTx/>
                <a:buFontTx/>
                <a:buNone/>
              </a:pPr>
              <a:t>29.03.2018</a:t>
            </a:fld>
            <a:endParaRPr lang="de-DE" altLang="de-DE" sz="1200">
              <a:solidFill>
                <a:srgbClr val="000000"/>
              </a:solidFill>
            </a:endParaRPr>
          </a:p>
        </p:txBody>
      </p:sp>
      <p:sp>
        <p:nvSpPr>
          <p:cNvPr id="20486" name="Foliennummernplatzhalter 3"/>
          <p:cNvSpPr txBox="1">
            <a:spLocks/>
          </p:cNvSpPr>
          <p:nvPr/>
        </p:nvSpPr>
        <p:spPr bwMode="auto">
          <a:xfrm>
            <a:off x="7762875" y="6400800"/>
            <a:ext cx="69532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ClrTx/>
              <a:buFontTx/>
              <a:buNone/>
            </a:pPr>
            <a:fld id="{080C0BFB-84D5-4B21-A330-17819938E914}" type="slidenum">
              <a:rPr lang="de-DE" altLang="de-DE" sz="1200">
                <a:solidFill>
                  <a:srgbClr val="000000"/>
                </a:solidFill>
              </a:rPr>
              <a:pPr algn="r" eaLnBrk="1" hangingPunct="1">
                <a:spcBef>
                  <a:spcPct val="0"/>
                </a:spcBef>
                <a:buClrTx/>
                <a:buFontTx/>
                <a:buNone/>
              </a:pPr>
              <a:t>21</a:t>
            </a:fld>
            <a:endParaRPr lang="de-DE" altLang="de-DE" sz="1200">
              <a:solidFill>
                <a:srgbClr val="000000"/>
              </a:solidFill>
            </a:endParaRPr>
          </a:p>
        </p:txBody>
      </p:sp>
      <p:pic>
        <p:nvPicPr>
          <p:cNvPr id="20487"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4225" y="938213"/>
            <a:ext cx="3121025"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80766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Bild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7775" y="1073150"/>
            <a:ext cx="2371725"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2"/>
          <p:cNvSpPr>
            <a:spLocks noGrp="1" noChangeArrowheads="1"/>
          </p:cNvSpPr>
          <p:nvPr>
            <p:ph type="title"/>
          </p:nvPr>
        </p:nvSpPr>
        <p:spPr>
          <a:xfrm>
            <a:off x="77788" y="101600"/>
            <a:ext cx="8988425" cy="741363"/>
          </a:xfrm>
        </p:spPr>
        <p:txBody>
          <a:bodyPr/>
          <a:lstStyle/>
          <a:p>
            <a:pPr eaLnBrk="1" hangingPunct="1"/>
            <a:r>
              <a:rPr lang="en-US" altLang="de-DE" smtClean="0"/>
              <a:t>Applied Research: </a:t>
            </a:r>
            <a:r>
              <a:rPr lang="de-DE" altLang="de-DE" smtClean="0"/>
              <a:t>ASG and ANC using existing Electric Drives</a:t>
            </a:r>
          </a:p>
        </p:txBody>
      </p:sp>
      <p:sp>
        <p:nvSpPr>
          <p:cNvPr id="8" name="Freihandform 7"/>
          <p:cNvSpPr/>
          <p:nvPr/>
        </p:nvSpPr>
        <p:spPr>
          <a:xfrm>
            <a:off x="330200" y="1111250"/>
            <a:ext cx="5610225" cy="215106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72000" tIns="36000" rIns="72000" bIns="36000" compatLnSpc="0">
            <a:spAutoFit/>
          </a:bodyPr>
          <a:lstStyle/>
          <a:p>
            <a:pPr eaLnBrk="1" hangingPunct="1">
              <a:lnSpc>
                <a:spcPct val="105000"/>
              </a:lnSpc>
              <a:spcBef>
                <a:spcPts val="1000"/>
              </a:spcBef>
              <a:buClr>
                <a:srgbClr val="D20132"/>
              </a:buClr>
              <a:buSzPct val="100000"/>
              <a:defRPr/>
            </a:pPr>
            <a:r>
              <a:rPr lang="en-US" sz="1600" dirty="0">
                <a:solidFill>
                  <a:srgbClr val="000000"/>
                </a:solidFill>
                <a:latin typeface="Arial" charset="0"/>
              </a:rPr>
              <a:t>Partner: UAS-Munich (FK03+04), BMW, </a:t>
            </a:r>
            <a:r>
              <a:rPr lang="en-US" sz="1600" dirty="0" err="1">
                <a:solidFill>
                  <a:srgbClr val="000000"/>
                </a:solidFill>
                <a:latin typeface="Arial" charset="0"/>
              </a:rPr>
              <a:t>MdynamiX</a:t>
            </a:r>
            <a:r>
              <a:rPr lang="en-US" sz="1600" dirty="0">
                <a:solidFill>
                  <a:srgbClr val="000000"/>
                </a:solidFill>
                <a:latin typeface="Arial" charset="0"/>
              </a:rPr>
              <a:t> AG </a:t>
            </a:r>
            <a:br>
              <a:rPr lang="en-US" sz="1600" dirty="0">
                <a:solidFill>
                  <a:srgbClr val="000000"/>
                </a:solidFill>
                <a:latin typeface="Arial" charset="0"/>
              </a:rPr>
            </a:br>
            <a:r>
              <a:rPr lang="en-US" sz="1600" dirty="0">
                <a:solidFill>
                  <a:srgbClr val="000000"/>
                </a:solidFill>
                <a:latin typeface="Arial" charset="0"/>
              </a:rPr>
              <a:t>              also supported by </a:t>
            </a:r>
            <a:r>
              <a:rPr lang="en-US" sz="1600" dirty="0" err="1">
                <a:solidFill>
                  <a:srgbClr val="000000"/>
                </a:solidFill>
                <a:latin typeface="Arial" charset="0"/>
              </a:rPr>
              <a:t>BMWi</a:t>
            </a:r>
            <a:r>
              <a:rPr lang="en-US" sz="1600" dirty="0">
                <a:solidFill>
                  <a:srgbClr val="000000"/>
                </a:solidFill>
                <a:latin typeface="Arial" charset="0"/>
              </a:rPr>
              <a:t> (ZIM)</a:t>
            </a:r>
          </a:p>
          <a:p>
            <a:pPr eaLnBrk="1" hangingPunct="1">
              <a:lnSpc>
                <a:spcPct val="105000"/>
              </a:lnSpc>
              <a:spcBef>
                <a:spcPts val="1000"/>
              </a:spcBef>
              <a:buClr>
                <a:srgbClr val="D20132"/>
              </a:buClr>
              <a:buSzPct val="100000"/>
              <a:defRPr/>
            </a:pPr>
            <a:endParaRPr lang="en-US" sz="1600" dirty="0">
              <a:solidFill>
                <a:srgbClr val="000000"/>
              </a:solidFill>
              <a:latin typeface="Arial" charset="0"/>
            </a:endParaRPr>
          </a:p>
          <a:p>
            <a:pPr eaLnBrk="1" hangingPunct="1">
              <a:lnSpc>
                <a:spcPct val="105000"/>
              </a:lnSpc>
              <a:spcBef>
                <a:spcPts val="1000"/>
              </a:spcBef>
              <a:buClr>
                <a:srgbClr val="D20132"/>
              </a:buClr>
              <a:buSzPct val="100000"/>
              <a:defRPr/>
            </a:pPr>
            <a:r>
              <a:rPr lang="en-US" sz="1600" dirty="0">
                <a:solidFill>
                  <a:srgbClr val="000000"/>
                </a:solidFill>
                <a:latin typeface="Arial" charset="0"/>
              </a:rPr>
              <a:t>Idea: Using existing electric drives (e.g. steering motor) in </a:t>
            </a:r>
            <a:br>
              <a:rPr lang="en-US" sz="1600" dirty="0">
                <a:solidFill>
                  <a:srgbClr val="000000"/>
                </a:solidFill>
                <a:latin typeface="Arial" charset="0"/>
              </a:rPr>
            </a:br>
            <a:r>
              <a:rPr lang="en-US" sz="1600" dirty="0">
                <a:solidFill>
                  <a:srgbClr val="000000"/>
                </a:solidFill>
                <a:latin typeface="Arial" charset="0"/>
              </a:rPr>
              <a:t>         passenger cars as loudspeaker for</a:t>
            </a:r>
          </a:p>
          <a:p>
            <a:pPr lvl="1" eaLnBrk="1" hangingPunct="1">
              <a:defRPr/>
            </a:pPr>
            <a:endParaRPr lang="en-US" sz="1400" dirty="0">
              <a:solidFill>
                <a:srgbClr val="000000"/>
              </a:solidFill>
              <a:latin typeface="Arial" charset="0"/>
            </a:endParaRPr>
          </a:p>
          <a:p>
            <a:pPr marL="814388" lvl="1" indent="-357188" eaLnBrk="1" hangingPunct="1">
              <a:lnSpc>
                <a:spcPct val="105000"/>
              </a:lnSpc>
              <a:spcBef>
                <a:spcPts val="1000"/>
              </a:spcBef>
              <a:buClr>
                <a:srgbClr val="D20132"/>
              </a:buClr>
              <a:buSzPct val="100000"/>
              <a:buFont typeface="Webdings" pitchFamily="18"/>
              <a:buChar char=""/>
              <a:defRPr/>
            </a:pPr>
            <a:endParaRPr lang="en-US" sz="1600" dirty="0">
              <a:solidFill>
                <a:srgbClr val="000000"/>
              </a:solidFill>
              <a:latin typeface="Arial" charset="0"/>
            </a:endParaRPr>
          </a:p>
        </p:txBody>
      </p:sp>
      <p:sp>
        <p:nvSpPr>
          <p:cNvPr id="22533" name="Textfeld 8"/>
          <p:cNvSpPr txBox="1">
            <a:spLocks noChangeArrowheads="1"/>
          </p:cNvSpPr>
          <p:nvPr/>
        </p:nvSpPr>
        <p:spPr bwMode="auto">
          <a:xfrm>
            <a:off x="7040563" y="5634038"/>
            <a:ext cx="1900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ClrTx/>
              <a:buFontTx/>
              <a:buNone/>
            </a:pPr>
            <a:r>
              <a:rPr lang="de-DE" altLang="de-DE" sz="1400">
                <a:solidFill>
                  <a:srgbClr val="0D0D0D"/>
                </a:solidFill>
              </a:rPr>
              <a:t>Prof. Dr. S. Hecker</a:t>
            </a:r>
          </a:p>
        </p:txBody>
      </p:sp>
      <p:sp>
        <p:nvSpPr>
          <p:cNvPr id="22534" name="Datumsplatzhalter 1"/>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06509A4B-ABF2-4F83-BD8B-E7F6F5EBFC1E}" type="datetime1">
              <a:rPr lang="de-DE" altLang="de-DE" sz="1200" smtClean="0">
                <a:solidFill>
                  <a:srgbClr val="000000"/>
                </a:solidFill>
              </a:rPr>
              <a:pPr>
                <a:spcBef>
                  <a:spcPct val="0"/>
                </a:spcBef>
                <a:buClrTx/>
                <a:buFontTx/>
                <a:buNone/>
              </a:pPr>
              <a:t>29.03.2018</a:t>
            </a:fld>
            <a:endParaRPr lang="de-DE" altLang="de-DE" sz="1200" smtClean="0">
              <a:solidFill>
                <a:srgbClr val="000000"/>
              </a:solidFill>
            </a:endParaRPr>
          </a:p>
        </p:txBody>
      </p:sp>
      <p:sp>
        <p:nvSpPr>
          <p:cNvPr id="22535" name="Foliennummernplatzhalter 3"/>
          <p:cNvSpPr txBox="1">
            <a:spLocks/>
          </p:cNvSpPr>
          <p:nvPr/>
        </p:nvSpPr>
        <p:spPr bwMode="auto">
          <a:xfrm>
            <a:off x="7762875" y="6400800"/>
            <a:ext cx="69532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ClrTx/>
              <a:buFontTx/>
              <a:buNone/>
            </a:pPr>
            <a:fld id="{4BF32DB4-D9F8-4867-8F0F-4E8592093787}" type="slidenum">
              <a:rPr lang="de-DE" altLang="de-DE" sz="1200">
                <a:solidFill>
                  <a:srgbClr val="000000"/>
                </a:solidFill>
              </a:rPr>
              <a:pPr algn="r" eaLnBrk="1" hangingPunct="1">
                <a:spcBef>
                  <a:spcPct val="0"/>
                </a:spcBef>
                <a:buClrTx/>
                <a:buFontTx/>
                <a:buNone/>
              </a:pPr>
              <a:t>22</a:t>
            </a:fld>
            <a:endParaRPr lang="de-DE" altLang="de-DE" sz="1200">
              <a:solidFill>
                <a:srgbClr val="000000"/>
              </a:solidFill>
            </a:endParaRPr>
          </a:p>
        </p:txBody>
      </p:sp>
      <p:sp>
        <p:nvSpPr>
          <p:cNvPr id="22536" name="Textfeld 2"/>
          <p:cNvSpPr txBox="1">
            <a:spLocks noChangeArrowheads="1"/>
          </p:cNvSpPr>
          <p:nvPr/>
        </p:nvSpPr>
        <p:spPr bwMode="auto">
          <a:xfrm>
            <a:off x="327025" y="3205163"/>
            <a:ext cx="8204200"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05000"/>
              </a:lnSpc>
              <a:spcBef>
                <a:spcPts val="1000"/>
              </a:spcBef>
              <a:buClr>
                <a:srgbClr val="D20132"/>
              </a:buClr>
              <a:buFont typeface="Arial" panose="020B0604020202020204" pitchFamily="34" charset="0"/>
              <a:buChar char="•"/>
            </a:pPr>
            <a:r>
              <a:rPr lang="en-US" altLang="de-DE" sz="1600">
                <a:solidFill>
                  <a:srgbClr val="000000"/>
                </a:solidFill>
              </a:rPr>
              <a:t>Active Sound Generation (ASG) for electric cars</a:t>
            </a:r>
          </a:p>
          <a:p>
            <a:pPr lvl="1" eaLnBrk="1" hangingPunct="1">
              <a:lnSpc>
                <a:spcPct val="105000"/>
              </a:lnSpc>
              <a:spcBef>
                <a:spcPts val="1000"/>
              </a:spcBef>
              <a:buClr>
                <a:srgbClr val="D20132"/>
              </a:buClr>
              <a:buFont typeface="Arial" panose="020B0604020202020204" pitchFamily="34" charset="0"/>
              <a:buChar char="•"/>
            </a:pPr>
            <a:r>
              <a:rPr lang="en-US" altLang="de-DE" sz="1600">
                <a:solidFill>
                  <a:srgbClr val="000000"/>
                </a:solidFill>
              </a:rPr>
              <a:t>outside warning sounds for pedestrians (without additional outside loudspeaker)</a:t>
            </a:r>
          </a:p>
          <a:p>
            <a:pPr lvl="1" eaLnBrk="1" hangingPunct="1">
              <a:lnSpc>
                <a:spcPct val="105000"/>
              </a:lnSpc>
              <a:spcBef>
                <a:spcPts val="1000"/>
              </a:spcBef>
              <a:buClr>
                <a:srgbClr val="D20132"/>
              </a:buClr>
              <a:buFont typeface="Arial" panose="020B0604020202020204" pitchFamily="34" charset="0"/>
              <a:buChar char="•"/>
            </a:pPr>
            <a:r>
              <a:rPr lang="en-US" altLang="de-DE" sz="1600">
                <a:solidFill>
                  <a:srgbClr val="000000"/>
                </a:solidFill>
              </a:rPr>
              <a:t>company typical branding of motor sound</a:t>
            </a:r>
          </a:p>
          <a:p>
            <a:pPr eaLnBrk="1" hangingPunct="1">
              <a:lnSpc>
                <a:spcPct val="105000"/>
              </a:lnSpc>
              <a:spcBef>
                <a:spcPts val="1000"/>
              </a:spcBef>
              <a:buClr>
                <a:srgbClr val="D20132"/>
              </a:buClr>
              <a:buFont typeface="Arial" panose="020B0604020202020204" pitchFamily="34" charset="0"/>
              <a:buChar char="•"/>
            </a:pPr>
            <a:r>
              <a:rPr lang="en-US" altLang="de-DE" sz="1600">
                <a:solidFill>
                  <a:srgbClr val="000000"/>
                </a:solidFill>
              </a:rPr>
              <a:t>Active Noise Cancellation (ANC) for combustion and electric cars </a:t>
            </a:r>
          </a:p>
          <a:p>
            <a:pPr lvl="1" eaLnBrk="1" hangingPunct="1">
              <a:lnSpc>
                <a:spcPct val="105000"/>
              </a:lnSpc>
              <a:spcBef>
                <a:spcPts val="1000"/>
              </a:spcBef>
              <a:buClr>
                <a:srgbClr val="D20132"/>
              </a:buClr>
              <a:buFont typeface="Arial" panose="020B0604020202020204" pitchFamily="34" charset="0"/>
              <a:buChar char="•"/>
            </a:pPr>
            <a:r>
              <a:rPr lang="en-US" altLang="de-DE" sz="1600">
                <a:solidFill>
                  <a:srgbClr val="000000"/>
                </a:solidFill>
              </a:rPr>
              <a:t>suppressing tonal noise (e.g. cavity noise from tires or combustion motor noise) </a:t>
            </a:r>
            <a:br>
              <a:rPr lang="en-US" altLang="de-DE" sz="1600">
                <a:solidFill>
                  <a:srgbClr val="000000"/>
                </a:solidFill>
              </a:rPr>
            </a:br>
            <a:r>
              <a:rPr lang="en-US" altLang="de-DE" sz="1600">
                <a:solidFill>
                  <a:srgbClr val="000000"/>
                </a:solidFill>
              </a:rPr>
              <a:t>inside the car without using microphones and loudspeakers</a:t>
            </a:r>
          </a:p>
          <a:p>
            <a:pPr lvl="1" eaLnBrk="1" hangingPunct="1">
              <a:lnSpc>
                <a:spcPct val="105000"/>
              </a:lnSpc>
              <a:spcBef>
                <a:spcPts val="1000"/>
              </a:spcBef>
              <a:buClr>
                <a:srgbClr val="D20132"/>
              </a:buClr>
              <a:buFont typeface="Arial" panose="020B0604020202020204" pitchFamily="34" charset="0"/>
              <a:buChar char="•"/>
            </a:pPr>
            <a:r>
              <a:rPr lang="en-US" altLang="de-DE" sz="1600">
                <a:solidFill>
                  <a:srgbClr val="000000"/>
                </a:solidFill>
              </a:rPr>
              <a:t>avoid expensive active and passive damper systems (e.g. active engine mounts)</a:t>
            </a:r>
            <a:endParaRPr lang="de-DE" altLang="de-DE" sz="1800">
              <a:solidFill>
                <a:schemeClr val="bg2"/>
              </a:solidFill>
            </a:endParaRPr>
          </a:p>
        </p:txBody>
      </p:sp>
      <p:grpSp>
        <p:nvGrpSpPr>
          <p:cNvPr id="22537" name="Gruppieren 11"/>
          <p:cNvGrpSpPr>
            <a:grpSpLocks/>
          </p:cNvGrpSpPr>
          <p:nvPr/>
        </p:nvGrpSpPr>
        <p:grpSpPr bwMode="auto">
          <a:xfrm>
            <a:off x="6823075" y="1933575"/>
            <a:ext cx="1177925" cy="1052513"/>
            <a:chOff x="6155569" y="2034724"/>
            <a:chExt cx="1173919" cy="999783"/>
          </a:xfrm>
        </p:grpSpPr>
        <p:sp>
          <p:nvSpPr>
            <p:cNvPr id="11" name="Bogen 10"/>
            <p:cNvSpPr/>
            <p:nvPr/>
          </p:nvSpPr>
          <p:spPr>
            <a:xfrm>
              <a:off x="6598478" y="2034724"/>
              <a:ext cx="547687" cy="518501"/>
            </a:xfrm>
            <a:prstGeom prst="arc">
              <a:avLst>
                <a:gd name="adj1" fmla="val 16200000"/>
                <a:gd name="adj2" fmla="val 293067"/>
              </a:avLst>
            </a:prstGeom>
            <a:ln w="25400">
              <a:solidFill>
                <a:srgbClr val="FF0000"/>
              </a:solidFill>
            </a:ln>
            <a:scene3d>
              <a:camera prst="orthographicFront">
                <a:rot lat="0" lon="0" rev="1368000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de-DE"/>
            </a:p>
          </p:txBody>
        </p:sp>
        <p:sp>
          <p:nvSpPr>
            <p:cNvPr id="17" name="Bogen 16"/>
            <p:cNvSpPr/>
            <p:nvPr/>
          </p:nvSpPr>
          <p:spPr>
            <a:xfrm>
              <a:off x="6327020" y="2034724"/>
              <a:ext cx="935792" cy="770389"/>
            </a:xfrm>
            <a:prstGeom prst="arc">
              <a:avLst>
                <a:gd name="adj1" fmla="val 16200000"/>
                <a:gd name="adj2" fmla="val 293067"/>
              </a:avLst>
            </a:prstGeom>
            <a:ln w="25400">
              <a:solidFill>
                <a:srgbClr val="FF0000"/>
              </a:solidFill>
            </a:ln>
            <a:scene3d>
              <a:camera prst="orthographicFront">
                <a:rot lat="0" lon="0" rev="1368000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de-DE"/>
            </a:p>
          </p:txBody>
        </p:sp>
        <p:sp>
          <p:nvSpPr>
            <p:cNvPr id="18" name="Bogen 17"/>
            <p:cNvSpPr/>
            <p:nvPr/>
          </p:nvSpPr>
          <p:spPr>
            <a:xfrm>
              <a:off x="6155569" y="2114731"/>
              <a:ext cx="1173919" cy="919776"/>
            </a:xfrm>
            <a:prstGeom prst="arc">
              <a:avLst>
                <a:gd name="adj1" fmla="val 16200000"/>
                <a:gd name="adj2" fmla="val 293067"/>
              </a:avLst>
            </a:prstGeom>
            <a:ln w="25400">
              <a:solidFill>
                <a:srgbClr val="FF0000"/>
              </a:solidFill>
            </a:ln>
            <a:scene3d>
              <a:camera prst="orthographicFront">
                <a:rot lat="0" lon="0" rev="1368000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de-DE"/>
            </a:p>
          </p:txBody>
        </p:sp>
      </p:grpSp>
    </p:spTree>
    <p:extLst>
      <p:ext uri="{BB962C8B-B14F-4D97-AF65-F5344CB8AC3E}">
        <p14:creationId xmlns:p14="http://schemas.microsoft.com/office/powerpoint/2010/main" val="28922892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77788" y="101600"/>
            <a:ext cx="8988425" cy="741363"/>
          </a:xfrm>
        </p:spPr>
        <p:txBody>
          <a:bodyPr/>
          <a:lstStyle/>
          <a:p>
            <a:pPr eaLnBrk="1" hangingPunct="1"/>
            <a:r>
              <a:rPr lang="en-US" altLang="de-DE" smtClean="0"/>
              <a:t>Applied Research: </a:t>
            </a:r>
            <a:r>
              <a:rPr lang="de-DE" altLang="de-DE" smtClean="0"/>
              <a:t>Anti-Pinch Protection for Sliding Roofs</a:t>
            </a:r>
          </a:p>
        </p:txBody>
      </p:sp>
      <p:sp>
        <p:nvSpPr>
          <p:cNvPr id="8" name="Freihandform 7"/>
          <p:cNvSpPr/>
          <p:nvPr/>
        </p:nvSpPr>
        <p:spPr>
          <a:xfrm>
            <a:off x="325438" y="1111250"/>
            <a:ext cx="8323262" cy="49276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72000" tIns="36000" rIns="72000" bIns="36000" compatLnSpc="0">
            <a:spAutoFit/>
          </a:bodyPr>
          <a:lstStyle/>
          <a:p>
            <a:pPr eaLnBrk="1" hangingPunct="1">
              <a:lnSpc>
                <a:spcPct val="105000"/>
              </a:lnSpc>
              <a:spcBef>
                <a:spcPts val="1000"/>
              </a:spcBef>
              <a:buClr>
                <a:srgbClr val="D20132"/>
              </a:buClr>
              <a:buSzPct val="100000"/>
              <a:defRPr/>
            </a:pPr>
            <a:r>
              <a:rPr lang="en-US" sz="1600" dirty="0">
                <a:solidFill>
                  <a:srgbClr val="000000"/>
                </a:solidFill>
                <a:latin typeface="Arial" charset="0"/>
              </a:rPr>
              <a:t>Partner: UAS-Munich, </a:t>
            </a:r>
            <a:r>
              <a:rPr lang="en-US" sz="1600" dirty="0" err="1">
                <a:solidFill>
                  <a:srgbClr val="000000"/>
                </a:solidFill>
                <a:latin typeface="Arial" charset="0"/>
              </a:rPr>
              <a:t>Webasto</a:t>
            </a:r>
            <a:r>
              <a:rPr lang="en-US" sz="1600" dirty="0">
                <a:solidFill>
                  <a:srgbClr val="000000"/>
                </a:solidFill>
                <a:latin typeface="Arial" charset="0"/>
              </a:rPr>
              <a:t> AG</a:t>
            </a:r>
          </a:p>
          <a:p>
            <a:pPr eaLnBrk="1" hangingPunct="1">
              <a:lnSpc>
                <a:spcPct val="105000"/>
              </a:lnSpc>
              <a:spcBef>
                <a:spcPts val="1000"/>
              </a:spcBef>
              <a:buClr>
                <a:srgbClr val="D20132"/>
              </a:buClr>
              <a:buSzPct val="100000"/>
              <a:defRPr/>
            </a:pPr>
            <a:endParaRPr lang="en-US" sz="1600" dirty="0">
              <a:solidFill>
                <a:srgbClr val="000000"/>
              </a:solidFill>
              <a:latin typeface="Arial" charset="0"/>
            </a:endParaRPr>
          </a:p>
          <a:p>
            <a:pPr marL="357188" indent="-357188" eaLnBrk="1" hangingPunct="1">
              <a:lnSpc>
                <a:spcPct val="105000"/>
              </a:lnSpc>
              <a:spcBef>
                <a:spcPts val="1000"/>
              </a:spcBef>
              <a:buClr>
                <a:srgbClr val="D20132"/>
              </a:buClr>
              <a:buSzPct val="100000"/>
              <a:buFont typeface="Webdings" pitchFamily="18"/>
              <a:buChar char=""/>
              <a:defRPr/>
            </a:pPr>
            <a:endParaRPr lang="en-US" sz="1600" dirty="0">
              <a:solidFill>
                <a:srgbClr val="000000"/>
              </a:solidFill>
              <a:latin typeface="Arial" charset="0"/>
            </a:endParaRPr>
          </a:p>
          <a:p>
            <a:pPr marL="357188" indent="-357188" eaLnBrk="1" hangingPunct="1">
              <a:lnSpc>
                <a:spcPct val="105000"/>
              </a:lnSpc>
              <a:spcBef>
                <a:spcPts val="1000"/>
              </a:spcBef>
              <a:buClr>
                <a:srgbClr val="D20132"/>
              </a:buClr>
              <a:buSzPct val="100000"/>
              <a:buFont typeface="Webdings" pitchFamily="18"/>
              <a:buChar char=""/>
              <a:defRPr/>
            </a:pPr>
            <a:endParaRPr lang="en-US" sz="1600" dirty="0">
              <a:solidFill>
                <a:srgbClr val="000000"/>
              </a:solidFill>
              <a:latin typeface="Arial" charset="0"/>
            </a:endParaRPr>
          </a:p>
          <a:p>
            <a:pPr marL="357188" indent="-357188" eaLnBrk="1" hangingPunct="1">
              <a:lnSpc>
                <a:spcPct val="105000"/>
              </a:lnSpc>
              <a:spcBef>
                <a:spcPts val="1000"/>
              </a:spcBef>
              <a:buClr>
                <a:srgbClr val="D20132"/>
              </a:buClr>
              <a:buSzPct val="100000"/>
              <a:buFont typeface="Webdings" pitchFamily="18"/>
              <a:buChar char=""/>
              <a:defRPr/>
            </a:pPr>
            <a:endParaRPr lang="en-US" sz="1600" dirty="0">
              <a:solidFill>
                <a:srgbClr val="000000"/>
              </a:solidFill>
              <a:latin typeface="Arial" charset="0"/>
            </a:endParaRPr>
          </a:p>
          <a:p>
            <a:pPr eaLnBrk="1" hangingPunct="1">
              <a:lnSpc>
                <a:spcPct val="105000"/>
              </a:lnSpc>
              <a:spcBef>
                <a:spcPts val="1000"/>
              </a:spcBef>
              <a:buClr>
                <a:srgbClr val="D20132"/>
              </a:buClr>
              <a:buSzPct val="100000"/>
              <a:defRPr/>
            </a:pPr>
            <a:endParaRPr lang="en-US" sz="1600" dirty="0">
              <a:solidFill>
                <a:srgbClr val="000000"/>
              </a:solidFill>
              <a:latin typeface="Arial" charset="0"/>
            </a:endParaRPr>
          </a:p>
          <a:p>
            <a:pPr eaLnBrk="1" hangingPunct="1">
              <a:lnSpc>
                <a:spcPct val="105000"/>
              </a:lnSpc>
              <a:spcBef>
                <a:spcPts val="1000"/>
              </a:spcBef>
              <a:buClr>
                <a:srgbClr val="D20132"/>
              </a:buClr>
              <a:buSzPct val="100000"/>
              <a:defRPr/>
            </a:pPr>
            <a:r>
              <a:rPr lang="en-US" sz="1600" dirty="0">
                <a:solidFill>
                  <a:srgbClr val="000000"/>
                </a:solidFill>
                <a:latin typeface="Arial" charset="0"/>
              </a:rPr>
              <a:t>Tasks of UAS Munich</a:t>
            </a:r>
          </a:p>
          <a:p>
            <a:pPr marL="814388" lvl="1" indent="-357188" eaLnBrk="1" hangingPunct="1">
              <a:lnSpc>
                <a:spcPct val="105000"/>
              </a:lnSpc>
              <a:spcBef>
                <a:spcPts val="1000"/>
              </a:spcBef>
              <a:buClr>
                <a:srgbClr val="D20132"/>
              </a:buClr>
              <a:buSzPct val="100000"/>
              <a:buFont typeface="Webdings" pitchFamily="18"/>
              <a:buChar char=""/>
              <a:defRPr/>
            </a:pPr>
            <a:r>
              <a:rPr lang="en-US" sz="1600" dirty="0">
                <a:solidFill>
                  <a:srgbClr val="000000"/>
                </a:solidFill>
                <a:latin typeface="Arial" charset="0"/>
              </a:rPr>
              <a:t>Development of adaptive algorithms for correction of Hall sensor errors</a:t>
            </a:r>
          </a:p>
          <a:p>
            <a:pPr marL="814388" lvl="1" indent="-357188" eaLnBrk="1" hangingPunct="1">
              <a:lnSpc>
                <a:spcPct val="105000"/>
              </a:lnSpc>
              <a:spcBef>
                <a:spcPts val="1000"/>
              </a:spcBef>
              <a:buClr>
                <a:srgbClr val="D20132"/>
              </a:buClr>
              <a:buSzPct val="100000"/>
              <a:buFont typeface="Webdings" pitchFamily="18"/>
              <a:buChar char=""/>
              <a:defRPr/>
            </a:pPr>
            <a:r>
              <a:rPr lang="en-US" sz="1600" dirty="0">
                <a:solidFill>
                  <a:srgbClr val="000000"/>
                </a:solidFill>
                <a:latin typeface="Arial" charset="0"/>
              </a:rPr>
              <a:t>Development of a multi-rate observer for exact motor speed estimation</a:t>
            </a:r>
          </a:p>
          <a:p>
            <a:pPr marL="814388" lvl="1" indent="-357188" eaLnBrk="1" hangingPunct="1">
              <a:lnSpc>
                <a:spcPct val="105000"/>
              </a:lnSpc>
              <a:spcBef>
                <a:spcPts val="1000"/>
              </a:spcBef>
              <a:buClr>
                <a:srgbClr val="D20132"/>
              </a:buClr>
              <a:buSzPct val="100000"/>
              <a:buFont typeface="Webdings" pitchFamily="18"/>
              <a:buChar char=""/>
              <a:defRPr/>
            </a:pPr>
            <a:r>
              <a:rPr lang="en-US" sz="1600" dirty="0">
                <a:solidFill>
                  <a:srgbClr val="000000"/>
                </a:solidFill>
                <a:latin typeface="Arial" charset="0"/>
              </a:rPr>
              <a:t>Development of observer based fault detection algorithms for anti-pinch system</a:t>
            </a:r>
          </a:p>
          <a:p>
            <a:pPr marL="814388" lvl="1" indent="-357188" eaLnBrk="1" hangingPunct="1">
              <a:lnSpc>
                <a:spcPct val="105000"/>
              </a:lnSpc>
              <a:spcBef>
                <a:spcPts val="1000"/>
              </a:spcBef>
              <a:buClr>
                <a:srgbClr val="D20132"/>
              </a:buClr>
              <a:buSzPct val="100000"/>
              <a:buFont typeface="Webdings" pitchFamily="18"/>
              <a:buChar char=""/>
              <a:defRPr/>
            </a:pPr>
            <a:r>
              <a:rPr lang="en-US" sz="1600" dirty="0">
                <a:solidFill>
                  <a:srgbClr val="000000"/>
                </a:solidFill>
                <a:latin typeface="Arial" charset="0"/>
              </a:rPr>
              <a:t>Development of robust motor speed controller for improved roof acoustics </a:t>
            </a:r>
            <a:endParaRPr lang="en-US" sz="1400" dirty="0">
              <a:solidFill>
                <a:srgbClr val="000000"/>
              </a:solidFill>
              <a:latin typeface="Arial" charset="0"/>
            </a:endParaRPr>
          </a:p>
          <a:p>
            <a:pPr eaLnBrk="1" hangingPunct="1">
              <a:buFont typeface="Wingdings" pitchFamily="2" charset="2"/>
              <a:buNone/>
              <a:defRPr/>
            </a:pPr>
            <a:r>
              <a:rPr lang="en-US" dirty="0">
                <a:solidFill>
                  <a:srgbClr val="000000"/>
                </a:solidFill>
                <a:latin typeface="Arial" charset="0"/>
              </a:rPr>
              <a:t> </a:t>
            </a:r>
          </a:p>
          <a:p>
            <a:pPr lvl="1" eaLnBrk="1" hangingPunct="1">
              <a:defRPr/>
            </a:pPr>
            <a:endParaRPr lang="en-US" sz="1400" dirty="0">
              <a:solidFill>
                <a:srgbClr val="000000"/>
              </a:solidFill>
              <a:latin typeface="Arial" charset="0"/>
            </a:endParaRPr>
          </a:p>
          <a:p>
            <a:pPr marL="814388" lvl="1" indent="-357188" eaLnBrk="1" hangingPunct="1">
              <a:lnSpc>
                <a:spcPct val="105000"/>
              </a:lnSpc>
              <a:spcBef>
                <a:spcPts val="1000"/>
              </a:spcBef>
              <a:buClr>
                <a:srgbClr val="D20132"/>
              </a:buClr>
              <a:buSzPct val="100000"/>
              <a:buFont typeface="Webdings" pitchFamily="18"/>
              <a:buChar char=""/>
              <a:defRPr/>
            </a:pPr>
            <a:endParaRPr lang="en-US" sz="1600" dirty="0">
              <a:solidFill>
                <a:srgbClr val="000000"/>
              </a:solidFill>
              <a:latin typeface="Arial" charset="0"/>
            </a:endParaRPr>
          </a:p>
        </p:txBody>
      </p:sp>
      <p:sp>
        <p:nvSpPr>
          <p:cNvPr id="24580" name="Textfeld 8"/>
          <p:cNvSpPr txBox="1">
            <a:spLocks noChangeArrowheads="1"/>
          </p:cNvSpPr>
          <p:nvPr/>
        </p:nvSpPr>
        <p:spPr bwMode="auto">
          <a:xfrm>
            <a:off x="7040563" y="5634038"/>
            <a:ext cx="1900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ClrTx/>
              <a:buFontTx/>
              <a:buNone/>
            </a:pPr>
            <a:r>
              <a:rPr lang="de-DE" altLang="de-DE" sz="1400">
                <a:solidFill>
                  <a:srgbClr val="0D0D0D"/>
                </a:solidFill>
              </a:rPr>
              <a:t>Prof. Dr. S. Hecker</a:t>
            </a:r>
          </a:p>
        </p:txBody>
      </p:sp>
      <p:pic>
        <p:nvPicPr>
          <p:cNvPr id="24581" name="Picture 2" descr="Webas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4263" y="1839913"/>
            <a:ext cx="1939925"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4" descr="http://www.webasto.com/fileadmin/webasto_files/images/webasto-worldwide/general-images/emotional-images/top-image/webasto-group-roofsystems-940x28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638" y="1571625"/>
            <a:ext cx="4595812"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Foliennummernplatzhalter 3"/>
          <p:cNvSpPr txBox="1">
            <a:spLocks/>
          </p:cNvSpPr>
          <p:nvPr/>
        </p:nvSpPr>
        <p:spPr bwMode="auto">
          <a:xfrm>
            <a:off x="7762875" y="6400800"/>
            <a:ext cx="69532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ClrTx/>
              <a:buFontTx/>
              <a:buNone/>
            </a:pPr>
            <a:fld id="{9613C51D-5FB3-4BE5-B5AC-6B17426D9DD4}" type="slidenum">
              <a:rPr lang="de-DE" altLang="de-DE" sz="1200">
                <a:solidFill>
                  <a:srgbClr val="000000"/>
                </a:solidFill>
              </a:rPr>
              <a:pPr algn="r" eaLnBrk="1" hangingPunct="1">
                <a:spcBef>
                  <a:spcPct val="0"/>
                </a:spcBef>
                <a:buClrTx/>
                <a:buFontTx/>
                <a:buNone/>
              </a:pPr>
              <a:t>23</a:t>
            </a:fld>
            <a:endParaRPr lang="de-DE" altLang="de-DE" sz="1200">
              <a:solidFill>
                <a:srgbClr val="000000"/>
              </a:solidFill>
            </a:endParaRPr>
          </a:p>
        </p:txBody>
      </p:sp>
      <p:sp>
        <p:nvSpPr>
          <p:cNvPr id="24584" name="Datumsplatzhalter 1"/>
          <p:cNvSpPr txBox="1">
            <a:spLocks/>
          </p:cNvSpPr>
          <p:nvPr/>
        </p:nvSpPr>
        <p:spPr bwMode="auto">
          <a:xfrm>
            <a:off x="7477125" y="6172200"/>
            <a:ext cx="990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ClrTx/>
              <a:buFontTx/>
              <a:buNone/>
            </a:pPr>
            <a:fld id="{3B48F942-8500-47D6-B7BA-054C0D9619C2}" type="datetime1">
              <a:rPr lang="de-DE" altLang="de-DE" sz="1200">
                <a:solidFill>
                  <a:srgbClr val="000000"/>
                </a:solidFill>
              </a:rPr>
              <a:pPr algn="r" eaLnBrk="1" hangingPunct="1">
                <a:spcBef>
                  <a:spcPct val="0"/>
                </a:spcBef>
                <a:buClrTx/>
                <a:buFontTx/>
                <a:buNone/>
              </a:pPr>
              <a:t>29.03.2018</a:t>
            </a:fld>
            <a:endParaRPr lang="de-DE" altLang="de-DE" sz="1200">
              <a:solidFill>
                <a:srgbClr val="000000"/>
              </a:solidFill>
            </a:endParaRPr>
          </a:p>
        </p:txBody>
      </p:sp>
    </p:spTree>
    <p:extLst>
      <p:ext uri="{BB962C8B-B14F-4D97-AF65-F5344CB8AC3E}">
        <p14:creationId xmlns:p14="http://schemas.microsoft.com/office/powerpoint/2010/main" val="35071027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77788" y="101600"/>
            <a:ext cx="8988425" cy="741363"/>
          </a:xfrm>
        </p:spPr>
        <p:txBody>
          <a:bodyPr/>
          <a:lstStyle/>
          <a:p>
            <a:pPr eaLnBrk="1" hangingPunct="1"/>
            <a:r>
              <a:rPr lang="en-US" altLang="de-DE" smtClean="0"/>
              <a:t>Applied Research: </a:t>
            </a:r>
            <a:r>
              <a:rPr lang="de-DE" altLang="de-DE" smtClean="0"/>
              <a:t>Multi purpose HiL-Testbench</a:t>
            </a:r>
          </a:p>
        </p:txBody>
      </p:sp>
      <p:sp>
        <p:nvSpPr>
          <p:cNvPr id="8" name="Freihandform 7"/>
          <p:cNvSpPr/>
          <p:nvPr/>
        </p:nvSpPr>
        <p:spPr>
          <a:xfrm>
            <a:off x="325438" y="1111250"/>
            <a:ext cx="8323262" cy="503872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72000" tIns="36000" rIns="72000" bIns="36000" compatLnSpc="0">
            <a:spAutoFit/>
          </a:bodyPr>
          <a:lstStyle/>
          <a:p>
            <a:pPr eaLnBrk="1" hangingPunct="1">
              <a:lnSpc>
                <a:spcPct val="105000"/>
              </a:lnSpc>
              <a:spcBef>
                <a:spcPts val="1000"/>
              </a:spcBef>
              <a:buClr>
                <a:srgbClr val="D20132"/>
              </a:buClr>
              <a:buSzPct val="100000"/>
              <a:defRPr/>
            </a:pPr>
            <a:r>
              <a:rPr lang="en-US" sz="1600" dirty="0">
                <a:solidFill>
                  <a:srgbClr val="000000"/>
                </a:solidFill>
                <a:latin typeface="Arial" charset="0"/>
              </a:rPr>
              <a:t>Partner: UAS-Munich (FK 03+04), </a:t>
            </a:r>
            <a:r>
              <a:rPr lang="en-US" sz="1600" dirty="0" err="1">
                <a:solidFill>
                  <a:srgbClr val="000000"/>
                </a:solidFill>
                <a:latin typeface="Arial" charset="0"/>
              </a:rPr>
              <a:t>MdynamiX</a:t>
            </a:r>
            <a:r>
              <a:rPr lang="en-US" sz="1600" dirty="0">
                <a:solidFill>
                  <a:srgbClr val="000000"/>
                </a:solidFill>
                <a:latin typeface="Arial" charset="0"/>
              </a:rPr>
              <a:t> AG, </a:t>
            </a:r>
            <a:br>
              <a:rPr lang="en-US" sz="1600" dirty="0">
                <a:solidFill>
                  <a:srgbClr val="000000"/>
                </a:solidFill>
                <a:latin typeface="Arial" charset="0"/>
              </a:rPr>
            </a:br>
            <a:r>
              <a:rPr lang="en-US" sz="1600" dirty="0">
                <a:solidFill>
                  <a:srgbClr val="000000"/>
                </a:solidFill>
                <a:latin typeface="Arial" charset="0"/>
              </a:rPr>
              <a:t>              TU Vienna</a:t>
            </a:r>
          </a:p>
          <a:p>
            <a:pPr marL="357188" indent="-357188" eaLnBrk="1" hangingPunct="1">
              <a:lnSpc>
                <a:spcPct val="105000"/>
              </a:lnSpc>
              <a:spcBef>
                <a:spcPts val="1000"/>
              </a:spcBef>
              <a:buClr>
                <a:srgbClr val="D20132"/>
              </a:buClr>
              <a:buSzPct val="100000"/>
              <a:buFont typeface="Webdings" pitchFamily="18"/>
              <a:buChar char=""/>
              <a:defRPr/>
            </a:pPr>
            <a:endParaRPr lang="en-US" sz="1600" dirty="0">
              <a:solidFill>
                <a:srgbClr val="000000"/>
              </a:solidFill>
              <a:latin typeface="Arial" charset="0"/>
            </a:endParaRPr>
          </a:p>
          <a:p>
            <a:pPr eaLnBrk="1" hangingPunct="1">
              <a:lnSpc>
                <a:spcPct val="105000"/>
              </a:lnSpc>
              <a:spcBef>
                <a:spcPts val="1000"/>
              </a:spcBef>
              <a:buClr>
                <a:srgbClr val="D20132"/>
              </a:buClr>
              <a:buSzPct val="100000"/>
              <a:defRPr/>
            </a:pPr>
            <a:r>
              <a:rPr lang="en-US" sz="1600" dirty="0">
                <a:solidFill>
                  <a:srgbClr val="000000"/>
                </a:solidFill>
                <a:latin typeface="Arial" charset="0"/>
              </a:rPr>
              <a:t>Idea: development of high performance hardware </a:t>
            </a:r>
            <a:br>
              <a:rPr lang="en-US" sz="1600" dirty="0">
                <a:solidFill>
                  <a:srgbClr val="000000"/>
                </a:solidFill>
                <a:latin typeface="Arial" charset="0"/>
              </a:rPr>
            </a:br>
            <a:r>
              <a:rPr lang="en-US" sz="1600" dirty="0">
                <a:solidFill>
                  <a:srgbClr val="000000"/>
                </a:solidFill>
                <a:latin typeface="Arial" charset="0"/>
              </a:rPr>
              <a:t>         in the loop </a:t>
            </a:r>
            <a:r>
              <a:rPr lang="en-US" sz="1600" dirty="0" err="1">
                <a:solidFill>
                  <a:srgbClr val="000000"/>
                </a:solidFill>
                <a:latin typeface="Arial" charset="0"/>
              </a:rPr>
              <a:t>testbench</a:t>
            </a:r>
            <a:r>
              <a:rPr lang="en-US" sz="1600" dirty="0">
                <a:solidFill>
                  <a:srgbClr val="000000"/>
                </a:solidFill>
                <a:latin typeface="Arial" charset="0"/>
              </a:rPr>
              <a:t> for automotive components</a:t>
            </a:r>
          </a:p>
          <a:p>
            <a:pPr eaLnBrk="1" hangingPunct="1">
              <a:lnSpc>
                <a:spcPct val="105000"/>
              </a:lnSpc>
              <a:spcBef>
                <a:spcPts val="1000"/>
              </a:spcBef>
              <a:buClr>
                <a:srgbClr val="D20132"/>
              </a:buClr>
              <a:buSzPct val="100000"/>
              <a:defRPr/>
            </a:pPr>
            <a:endParaRPr lang="en-US" sz="1600" dirty="0">
              <a:solidFill>
                <a:srgbClr val="000000"/>
              </a:solidFill>
              <a:latin typeface="Arial" charset="0"/>
            </a:endParaRPr>
          </a:p>
          <a:p>
            <a:pPr eaLnBrk="1" hangingPunct="1">
              <a:lnSpc>
                <a:spcPct val="105000"/>
              </a:lnSpc>
              <a:spcBef>
                <a:spcPts val="1000"/>
              </a:spcBef>
              <a:buClr>
                <a:srgbClr val="D20132"/>
              </a:buClr>
              <a:buSzPct val="100000"/>
              <a:defRPr/>
            </a:pPr>
            <a:r>
              <a:rPr lang="en-US" sz="1600" dirty="0">
                <a:solidFill>
                  <a:srgbClr val="000000"/>
                </a:solidFill>
                <a:latin typeface="Arial" charset="0"/>
              </a:rPr>
              <a:t>Tasks</a:t>
            </a:r>
          </a:p>
          <a:p>
            <a:pPr marL="814388" lvl="1" indent="-357188" eaLnBrk="1" hangingPunct="1">
              <a:lnSpc>
                <a:spcPct val="105000"/>
              </a:lnSpc>
              <a:spcBef>
                <a:spcPts val="1000"/>
              </a:spcBef>
              <a:buClr>
                <a:srgbClr val="D20132"/>
              </a:buClr>
              <a:buSzPct val="100000"/>
              <a:buFont typeface="Webdings" pitchFamily="18"/>
              <a:buChar char=""/>
              <a:defRPr/>
            </a:pPr>
            <a:r>
              <a:rPr lang="en-US" sz="1600" dirty="0">
                <a:solidFill>
                  <a:srgbClr val="000000"/>
                </a:solidFill>
                <a:latin typeface="Arial" charset="0"/>
              </a:rPr>
              <a:t>Development of robust, model predictive, multi-input, multi-output control algorithms </a:t>
            </a:r>
          </a:p>
          <a:p>
            <a:pPr marL="814388" lvl="1" indent="-357188" eaLnBrk="1" hangingPunct="1">
              <a:lnSpc>
                <a:spcPct val="105000"/>
              </a:lnSpc>
              <a:spcBef>
                <a:spcPts val="1000"/>
              </a:spcBef>
              <a:buClr>
                <a:srgbClr val="D20132"/>
              </a:buClr>
              <a:buSzPct val="100000"/>
              <a:buFont typeface="Webdings" pitchFamily="18"/>
              <a:buChar char=""/>
              <a:defRPr/>
            </a:pPr>
            <a:r>
              <a:rPr lang="en-US" sz="1600" dirty="0">
                <a:solidFill>
                  <a:srgbClr val="000000"/>
                </a:solidFill>
                <a:latin typeface="Arial" charset="0"/>
              </a:rPr>
              <a:t>Allow </a:t>
            </a:r>
            <a:r>
              <a:rPr lang="en-US" sz="1600" dirty="0" err="1">
                <a:solidFill>
                  <a:srgbClr val="000000"/>
                </a:solidFill>
                <a:latin typeface="Arial" charset="0"/>
              </a:rPr>
              <a:t>HiL</a:t>
            </a:r>
            <a:r>
              <a:rPr lang="en-US" sz="1600" dirty="0">
                <a:solidFill>
                  <a:srgbClr val="000000"/>
                </a:solidFill>
                <a:latin typeface="Arial" charset="0"/>
              </a:rPr>
              <a:t>-tests for automotive components (e.g. steering system, engine mounts, active dampers) with bandwidths up to 40 Hz </a:t>
            </a:r>
          </a:p>
          <a:p>
            <a:pPr marL="814388" lvl="1" indent="-357188" eaLnBrk="1" hangingPunct="1">
              <a:lnSpc>
                <a:spcPct val="105000"/>
              </a:lnSpc>
              <a:spcBef>
                <a:spcPts val="1000"/>
              </a:spcBef>
              <a:buClr>
                <a:srgbClr val="D20132"/>
              </a:buClr>
              <a:buSzPct val="100000"/>
              <a:buFont typeface="Webdings" pitchFamily="18"/>
              <a:buChar char=""/>
              <a:defRPr/>
            </a:pPr>
            <a:r>
              <a:rPr lang="en-US" sz="1600" dirty="0">
                <a:solidFill>
                  <a:srgbClr val="000000"/>
                </a:solidFill>
                <a:latin typeface="Arial" charset="0"/>
              </a:rPr>
              <a:t>Real-time simulation of remaining vehicle dynamics and environment to allow driver in the loop testing</a:t>
            </a:r>
            <a:endParaRPr lang="en-US" sz="1400" dirty="0">
              <a:solidFill>
                <a:srgbClr val="000000"/>
              </a:solidFill>
              <a:latin typeface="Arial" charset="0"/>
            </a:endParaRPr>
          </a:p>
          <a:p>
            <a:pPr eaLnBrk="1" hangingPunct="1">
              <a:buFont typeface="Wingdings" pitchFamily="2" charset="2"/>
              <a:buNone/>
              <a:defRPr/>
            </a:pPr>
            <a:r>
              <a:rPr lang="en-US" dirty="0">
                <a:solidFill>
                  <a:srgbClr val="000000"/>
                </a:solidFill>
                <a:latin typeface="Arial" charset="0"/>
              </a:rPr>
              <a:t> </a:t>
            </a:r>
          </a:p>
          <a:p>
            <a:pPr lvl="1" eaLnBrk="1" hangingPunct="1">
              <a:defRPr/>
            </a:pPr>
            <a:endParaRPr lang="en-US" sz="1400" dirty="0">
              <a:solidFill>
                <a:srgbClr val="000000"/>
              </a:solidFill>
              <a:latin typeface="Arial" charset="0"/>
            </a:endParaRPr>
          </a:p>
          <a:p>
            <a:pPr marL="814388" lvl="1" indent="-357188" eaLnBrk="1" hangingPunct="1">
              <a:lnSpc>
                <a:spcPct val="105000"/>
              </a:lnSpc>
              <a:spcBef>
                <a:spcPts val="1000"/>
              </a:spcBef>
              <a:buClr>
                <a:srgbClr val="D20132"/>
              </a:buClr>
              <a:buSzPct val="100000"/>
              <a:buFont typeface="Webdings" pitchFamily="18"/>
              <a:buChar char=""/>
              <a:defRPr/>
            </a:pPr>
            <a:endParaRPr lang="en-US" sz="1600" dirty="0">
              <a:solidFill>
                <a:srgbClr val="000000"/>
              </a:solidFill>
              <a:latin typeface="Arial" charset="0"/>
            </a:endParaRPr>
          </a:p>
        </p:txBody>
      </p:sp>
      <p:sp>
        <p:nvSpPr>
          <p:cNvPr id="26628" name="Textfeld 8"/>
          <p:cNvSpPr txBox="1">
            <a:spLocks noChangeArrowheads="1"/>
          </p:cNvSpPr>
          <p:nvPr/>
        </p:nvSpPr>
        <p:spPr bwMode="auto">
          <a:xfrm>
            <a:off x="7040563" y="5634038"/>
            <a:ext cx="1900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ClrTx/>
              <a:buFontTx/>
              <a:buNone/>
            </a:pPr>
            <a:r>
              <a:rPr lang="de-DE" altLang="de-DE" sz="1400">
                <a:solidFill>
                  <a:srgbClr val="0D0D0D"/>
                </a:solidFill>
              </a:rPr>
              <a:t>Prof. Dr. S. Hecker</a:t>
            </a:r>
          </a:p>
        </p:txBody>
      </p:sp>
      <p:sp>
        <p:nvSpPr>
          <p:cNvPr id="26629" name="Foliennummernplatzhalter 3"/>
          <p:cNvSpPr txBox="1">
            <a:spLocks/>
          </p:cNvSpPr>
          <p:nvPr/>
        </p:nvSpPr>
        <p:spPr bwMode="auto">
          <a:xfrm>
            <a:off x="7762875" y="6400800"/>
            <a:ext cx="69532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ClrTx/>
              <a:buFontTx/>
              <a:buNone/>
            </a:pPr>
            <a:fld id="{B2A4042F-E4BC-4A93-9A6A-AEE8E5025393}" type="slidenum">
              <a:rPr lang="de-DE" altLang="de-DE" sz="1200">
                <a:solidFill>
                  <a:srgbClr val="000000"/>
                </a:solidFill>
              </a:rPr>
              <a:pPr algn="r" eaLnBrk="1" hangingPunct="1">
                <a:spcBef>
                  <a:spcPct val="0"/>
                </a:spcBef>
                <a:buClrTx/>
                <a:buFontTx/>
                <a:buNone/>
              </a:pPr>
              <a:t>24</a:t>
            </a:fld>
            <a:endParaRPr lang="de-DE" altLang="de-DE" sz="1200">
              <a:solidFill>
                <a:srgbClr val="000000"/>
              </a:solidFill>
            </a:endParaRPr>
          </a:p>
        </p:txBody>
      </p:sp>
      <p:sp>
        <p:nvSpPr>
          <p:cNvPr id="26630" name="Datumsplatzhalter 1"/>
          <p:cNvSpPr txBox="1">
            <a:spLocks/>
          </p:cNvSpPr>
          <p:nvPr/>
        </p:nvSpPr>
        <p:spPr bwMode="auto">
          <a:xfrm>
            <a:off x="7477125" y="6172200"/>
            <a:ext cx="990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ClrTx/>
              <a:buFontTx/>
              <a:buNone/>
            </a:pPr>
            <a:fld id="{CED884AB-A5E9-400E-A85E-5ECA58295081}" type="datetime1">
              <a:rPr lang="de-DE" altLang="de-DE" sz="1200">
                <a:solidFill>
                  <a:srgbClr val="000000"/>
                </a:solidFill>
              </a:rPr>
              <a:pPr algn="r" eaLnBrk="1" hangingPunct="1">
                <a:spcBef>
                  <a:spcPct val="0"/>
                </a:spcBef>
                <a:buClrTx/>
                <a:buFontTx/>
                <a:buNone/>
              </a:pPr>
              <a:t>29.03.2018</a:t>
            </a:fld>
            <a:endParaRPr lang="de-DE" altLang="de-DE" sz="1200">
              <a:solidFill>
                <a:srgbClr val="000000"/>
              </a:solidFill>
            </a:endParaRPr>
          </a:p>
        </p:txBody>
      </p:sp>
      <p:pic>
        <p:nvPicPr>
          <p:cNvPr id="26631" name="Inhaltsplatzhalter 3" descr="Ein Bild, das drinnen, Wand, Tisch enthält.&#10;&#10;Mit sehr hoher Zuverlässigkeit generierte Beschreibung"/>
          <p:cNvPicPr>
            <a:picLocks noGrp="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08613" y="1071563"/>
            <a:ext cx="3595687"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47972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p:cNvPicPr/>
          <p:nvPr/>
        </p:nvPicPr>
        <p:blipFill>
          <a:blip r:embed="rId3"/>
          <a:stretch>
            <a:fillRect/>
          </a:stretch>
        </p:blipFill>
        <p:spPr>
          <a:xfrm>
            <a:off x="0" y="839788"/>
            <a:ext cx="9144000" cy="5068887"/>
          </a:xfrm>
          <a:prstGeom prst="rect">
            <a:avLst/>
          </a:prstGeom>
          <a:solidFill>
            <a:schemeClr val="accent1">
              <a:lumMod val="20000"/>
              <a:lumOff val="80000"/>
            </a:schemeClr>
          </a:solidFill>
        </p:spPr>
      </p:pic>
      <p:sp>
        <p:nvSpPr>
          <p:cNvPr id="7" name="Freihandform 6"/>
          <p:cNvSpPr/>
          <p:nvPr/>
        </p:nvSpPr>
        <p:spPr>
          <a:xfrm>
            <a:off x="107950" y="3933825"/>
            <a:ext cx="4349750" cy="185578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chemeClr val="accent1">
              <a:lumMod val="20000"/>
              <a:lumOff val="80000"/>
              <a:alpha val="87000"/>
            </a:schemeClr>
          </a:solidFill>
          <a:ln>
            <a:noFill/>
            <a:prstDash val="solid"/>
          </a:ln>
        </p:spPr>
        <p:txBody>
          <a:bodyPr lIns="72000" tIns="36000" rIns="72000" bIns="36000" compatLnSpc="0">
            <a:spAutoFit/>
          </a:bodyPr>
          <a:lstStyle/>
          <a:p>
            <a:pPr marL="285750" indent="-285750" eaLnBrk="1" hangingPunct="1">
              <a:lnSpc>
                <a:spcPct val="105000"/>
              </a:lnSpc>
              <a:spcBef>
                <a:spcPts val="1123"/>
              </a:spcBef>
              <a:buClr>
                <a:srgbClr val="D20132"/>
              </a:buClr>
              <a:buSzPct val="100000"/>
              <a:buFont typeface="Webdings" pitchFamily="18"/>
              <a:buChar char=""/>
              <a:tabLst>
                <a:tab pos="361950" algn="l"/>
              </a:tabLst>
              <a:defRPr/>
            </a:pPr>
            <a:r>
              <a:rPr lang="en-US" sz="1600" dirty="0">
                <a:solidFill>
                  <a:srgbClr val="000000"/>
                </a:solidFill>
                <a:latin typeface="Arial" charset="0"/>
                <a:ea typeface="Times New Roman"/>
              </a:rPr>
              <a:t>Follow up project starts in 2015, </a:t>
            </a:r>
            <a:br>
              <a:rPr lang="en-US" sz="1600" dirty="0">
                <a:solidFill>
                  <a:srgbClr val="000000"/>
                </a:solidFill>
                <a:latin typeface="Arial" charset="0"/>
                <a:ea typeface="Times New Roman"/>
              </a:rPr>
            </a:br>
            <a:r>
              <a:rPr lang="en-US" sz="1600" dirty="0">
                <a:solidFill>
                  <a:srgbClr val="000000"/>
                </a:solidFill>
                <a:latin typeface="Arial" charset="0"/>
                <a:ea typeface="Times New Roman"/>
              </a:rPr>
              <a:t>runtime 3 years</a:t>
            </a:r>
          </a:p>
          <a:p>
            <a:pPr marL="285750" indent="-285750" eaLnBrk="1" hangingPunct="1">
              <a:lnSpc>
                <a:spcPct val="105000"/>
              </a:lnSpc>
              <a:spcBef>
                <a:spcPts val="1123"/>
              </a:spcBef>
              <a:buClr>
                <a:srgbClr val="D20132"/>
              </a:buClr>
              <a:buSzPct val="100000"/>
              <a:buFont typeface="Webdings" pitchFamily="18"/>
              <a:buChar char=""/>
              <a:tabLst>
                <a:tab pos="361950" algn="l"/>
              </a:tabLst>
              <a:defRPr/>
            </a:pPr>
            <a:r>
              <a:rPr lang="en-US" sz="1600" dirty="0">
                <a:solidFill>
                  <a:srgbClr val="000000"/>
                </a:solidFill>
                <a:latin typeface="Arial" charset="0"/>
                <a:ea typeface="Times New Roman"/>
              </a:rPr>
              <a:t> one PHD Student, several student assistants </a:t>
            </a:r>
          </a:p>
          <a:p>
            <a:pPr marL="285750" indent="-285750" eaLnBrk="1" hangingPunct="1">
              <a:lnSpc>
                <a:spcPct val="105000"/>
              </a:lnSpc>
              <a:spcBef>
                <a:spcPts val="1123"/>
              </a:spcBef>
              <a:buClr>
                <a:srgbClr val="D20132"/>
              </a:buClr>
              <a:buSzPct val="100000"/>
              <a:buFont typeface="Webdings" pitchFamily="18"/>
              <a:buChar char=""/>
              <a:tabLst>
                <a:tab pos="361950" algn="l"/>
              </a:tabLst>
              <a:defRPr/>
            </a:pPr>
            <a:r>
              <a:rPr lang="en-US" sz="1600" dirty="0">
                <a:solidFill>
                  <a:srgbClr val="000000"/>
                </a:solidFill>
                <a:latin typeface="Arial" charset="0"/>
                <a:ea typeface="Times New Roman"/>
              </a:rPr>
              <a:t>Direct competition with European enterprises and universities </a:t>
            </a:r>
            <a:endParaRPr lang="en-US" sz="1600" dirty="0">
              <a:solidFill>
                <a:srgbClr val="000000"/>
              </a:solidFill>
              <a:latin typeface="Arial" charset="0"/>
              <a:cs typeface="Arial" charset="0"/>
            </a:endParaRPr>
          </a:p>
        </p:txBody>
      </p:sp>
      <p:sp>
        <p:nvSpPr>
          <p:cNvPr id="2" name="Titel 1"/>
          <p:cNvSpPr>
            <a:spLocks noGrp="1"/>
          </p:cNvSpPr>
          <p:nvPr>
            <p:ph type="title"/>
          </p:nvPr>
        </p:nvSpPr>
        <p:spPr>
          <a:xfrm>
            <a:off x="77788" y="101600"/>
            <a:ext cx="8988425" cy="741363"/>
          </a:xfrm>
        </p:spPr>
        <p:txBody>
          <a:bodyPr>
            <a:normAutofit fontScale="90000"/>
          </a:bodyPr>
          <a:lstStyle/>
          <a:p>
            <a:pPr marL="285750" indent="-285750" algn="ctr">
              <a:lnSpc>
                <a:spcPct val="105000"/>
              </a:lnSpc>
              <a:spcBef>
                <a:spcPts val="1123"/>
              </a:spcBef>
              <a:tabLst>
                <a:tab pos="361950" algn="l"/>
              </a:tabLst>
              <a:defRPr/>
            </a:pPr>
            <a:r>
              <a:rPr lang="en-US" dirty="0">
                <a:cs typeface="Arial" pitchFamily="34" charset="0"/>
              </a:rPr>
              <a:t>Frequency Selective Plate [FSP] for Multiplex Use of a Parabolic Antenna for TV und Internet</a:t>
            </a:r>
          </a:p>
        </p:txBody>
      </p:sp>
      <p:sp>
        <p:nvSpPr>
          <p:cNvPr id="64517" name="Foliennummernplatzhalter 3"/>
          <p:cNvSpPr>
            <a:spLocks noGrp="1"/>
          </p:cNvSpPr>
          <p:nvPr>
            <p:ph type="sldNum" sz="quarter" idx="11"/>
          </p:nvPr>
        </p:nvSpPr>
        <p:spPr bwMode="auto">
          <a:xfrm>
            <a:off x="8134350" y="6400800"/>
            <a:ext cx="695325" cy="198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395DD4C5-24B3-40A9-B11F-9534E45D29F9}" type="slidenum">
              <a:rPr lang="de-DE" altLang="de-DE" sz="1200">
                <a:solidFill>
                  <a:srgbClr val="000000"/>
                </a:solidFill>
              </a:rPr>
              <a:pPr>
                <a:spcBef>
                  <a:spcPct val="0"/>
                </a:spcBef>
                <a:buClrTx/>
                <a:buFontTx/>
                <a:buNone/>
              </a:pPr>
              <a:t>25</a:t>
            </a:fld>
            <a:endParaRPr lang="de-DE" altLang="de-DE" sz="1200">
              <a:solidFill>
                <a:srgbClr val="000000"/>
              </a:solidFill>
            </a:endParaRPr>
          </a:p>
        </p:txBody>
      </p:sp>
      <p:sp>
        <p:nvSpPr>
          <p:cNvPr id="11" name="Freihandform 10"/>
          <p:cNvSpPr/>
          <p:nvPr/>
        </p:nvSpPr>
        <p:spPr>
          <a:xfrm>
            <a:off x="3708400" y="839788"/>
            <a:ext cx="5459413" cy="272573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chemeClr val="accent1">
              <a:lumMod val="20000"/>
              <a:lumOff val="80000"/>
              <a:alpha val="87000"/>
            </a:schemeClr>
          </a:solidFill>
          <a:ln>
            <a:noFill/>
            <a:prstDash val="solid"/>
          </a:ln>
        </p:spPr>
        <p:txBody>
          <a:bodyPr lIns="72000" tIns="36000" rIns="72000" bIns="36000" compatLnSpc="0">
            <a:spAutoFit/>
          </a:bodyPr>
          <a:lstStyle/>
          <a:p>
            <a:pPr marL="285750" indent="-285750" eaLnBrk="1" hangingPunct="1">
              <a:lnSpc>
                <a:spcPct val="105000"/>
              </a:lnSpc>
              <a:spcBef>
                <a:spcPts val="1123"/>
              </a:spcBef>
              <a:buClr>
                <a:srgbClr val="D20132"/>
              </a:buClr>
              <a:buSzPct val="100000"/>
              <a:buFont typeface="Webdings" pitchFamily="18"/>
              <a:buChar char=""/>
              <a:tabLst>
                <a:tab pos="361950" algn="l"/>
              </a:tabLst>
              <a:defRPr/>
            </a:pPr>
            <a:r>
              <a:rPr lang="en-US" sz="1600" dirty="0">
                <a:solidFill>
                  <a:srgbClr val="000000"/>
                </a:solidFill>
                <a:latin typeface="Arial" charset="0"/>
                <a:cs typeface="Arial" pitchFamily="34" charset="0"/>
              </a:rPr>
              <a:t>Direct order from Eutelsat S. A. (Paris)</a:t>
            </a:r>
            <a:br>
              <a:rPr lang="en-US" sz="1600" dirty="0">
                <a:solidFill>
                  <a:srgbClr val="000000"/>
                </a:solidFill>
                <a:latin typeface="Arial" charset="0"/>
                <a:cs typeface="Arial" pitchFamily="34" charset="0"/>
              </a:rPr>
            </a:br>
            <a:r>
              <a:rPr lang="en-US" sz="1600" dirty="0">
                <a:solidFill>
                  <a:srgbClr val="000000"/>
                </a:solidFill>
                <a:latin typeface="Arial" charset="0"/>
                <a:cs typeface="Arial" pitchFamily="34" charset="0"/>
              </a:rPr>
              <a:t>worldwide third biggest provider of satellite communication services .</a:t>
            </a:r>
          </a:p>
          <a:p>
            <a:pPr marL="285750" indent="-285750" eaLnBrk="1" hangingPunct="1">
              <a:lnSpc>
                <a:spcPct val="105000"/>
              </a:lnSpc>
              <a:spcBef>
                <a:spcPts val="1123"/>
              </a:spcBef>
              <a:buClr>
                <a:srgbClr val="D20132"/>
              </a:buClr>
              <a:buSzPct val="100000"/>
              <a:buFont typeface="Webdings" pitchFamily="18"/>
              <a:buChar char=""/>
              <a:tabLst>
                <a:tab pos="361950" algn="l"/>
              </a:tabLst>
              <a:defRPr/>
            </a:pPr>
            <a:r>
              <a:rPr lang="en-US" sz="1600" dirty="0">
                <a:solidFill>
                  <a:srgbClr val="000000"/>
                </a:solidFill>
                <a:latin typeface="Arial" charset="0"/>
                <a:ea typeface="Times New Roman"/>
              </a:rPr>
              <a:t>HM has the leadership in conception, development and qualification </a:t>
            </a:r>
          </a:p>
          <a:p>
            <a:pPr marL="285750" indent="-285750" eaLnBrk="1" hangingPunct="1">
              <a:lnSpc>
                <a:spcPct val="105000"/>
              </a:lnSpc>
              <a:spcBef>
                <a:spcPts val="1123"/>
              </a:spcBef>
              <a:buClr>
                <a:srgbClr val="D20132"/>
              </a:buClr>
              <a:buSzPct val="100000"/>
              <a:buFont typeface="Webdings" pitchFamily="18"/>
              <a:buChar char=""/>
              <a:tabLst>
                <a:tab pos="361950" algn="l"/>
              </a:tabLst>
              <a:defRPr/>
            </a:pPr>
            <a:r>
              <a:rPr lang="en-US" sz="1600" dirty="0">
                <a:solidFill>
                  <a:srgbClr val="000000"/>
                </a:solidFill>
                <a:latin typeface="Arial" charset="0"/>
                <a:ea typeface="Times New Roman"/>
              </a:rPr>
              <a:t>Rollout of FSP actual in Greece, total volume 1 Million terminals (Europe, North Africa and Mead east)</a:t>
            </a:r>
          </a:p>
          <a:p>
            <a:pPr marL="285750" indent="-285750" eaLnBrk="1" hangingPunct="1">
              <a:lnSpc>
                <a:spcPct val="105000"/>
              </a:lnSpc>
              <a:spcBef>
                <a:spcPts val="1123"/>
              </a:spcBef>
              <a:buClr>
                <a:srgbClr val="D20132"/>
              </a:buClr>
              <a:buSzPct val="100000"/>
              <a:buFont typeface="Webdings" pitchFamily="18"/>
              <a:buChar char=""/>
              <a:tabLst>
                <a:tab pos="361950" algn="l"/>
              </a:tabLst>
              <a:defRPr/>
            </a:pPr>
            <a:r>
              <a:rPr lang="en-US" sz="1600" dirty="0">
                <a:solidFill>
                  <a:srgbClr val="000000"/>
                </a:solidFill>
                <a:latin typeface="Arial" charset="0"/>
                <a:ea typeface="Times New Roman"/>
              </a:rPr>
              <a:t>Patent: Inventor is HM</a:t>
            </a:r>
            <a:br>
              <a:rPr lang="en-US" sz="1600" dirty="0">
                <a:solidFill>
                  <a:srgbClr val="000000"/>
                </a:solidFill>
                <a:latin typeface="Arial" charset="0"/>
                <a:ea typeface="Times New Roman"/>
              </a:rPr>
            </a:br>
            <a:r>
              <a:rPr lang="en-US" sz="1600" dirty="0">
                <a:solidFill>
                  <a:srgbClr val="000000"/>
                </a:solidFill>
                <a:latin typeface="Arial" charset="0"/>
                <a:ea typeface="Times New Roman"/>
              </a:rPr>
              <a:t>Owner is Eutelsat</a:t>
            </a:r>
          </a:p>
        </p:txBody>
      </p:sp>
      <p:sp>
        <p:nvSpPr>
          <p:cNvPr id="64519" name="Datumsplatzhalter 1"/>
          <p:cNvSpPr txBox="1">
            <a:spLocks/>
          </p:cNvSpPr>
          <p:nvPr/>
        </p:nvSpPr>
        <p:spPr bwMode="auto">
          <a:xfrm>
            <a:off x="7477125" y="6172200"/>
            <a:ext cx="990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ClrTx/>
              <a:buFontTx/>
              <a:buNone/>
            </a:pPr>
            <a:fld id="{8A4E165F-AE41-4FCB-9818-3E5A7C650BE2}" type="datetime1">
              <a:rPr lang="de-DE" altLang="de-DE" sz="1200">
                <a:solidFill>
                  <a:srgbClr val="000000"/>
                </a:solidFill>
              </a:rPr>
              <a:pPr algn="r" eaLnBrk="1" hangingPunct="1">
                <a:spcBef>
                  <a:spcPct val="0"/>
                </a:spcBef>
                <a:buClrTx/>
                <a:buFontTx/>
                <a:buNone/>
              </a:pPr>
              <a:t>29.03.2018</a:t>
            </a:fld>
            <a:endParaRPr lang="de-DE" altLang="de-DE" sz="1200">
              <a:solidFill>
                <a:srgbClr val="000000"/>
              </a:solidFill>
            </a:endParaRPr>
          </a:p>
        </p:txBody>
      </p:sp>
      <p:sp>
        <p:nvSpPr>
          <p:cNvPr id="64520" name="Textfeld 8"/>
          <p:cNvSpPr txBox="1">
            <a:spLocks noChangeArrowheads="1"/>
          </p:cNvSpPr>
          <p:nvPr/>
        </p:nvSpPr>
        <p:spPr bwMode="auto">
          <a:xfrm>
            <a:off x="7040563" y="5634038"/>
            <a:ext cx="1900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ClrTx/>
              <a:buFontTx/>
              <a:buNone/>
            </a:pPr>
            <a:r>
              <a:rPr lang="de-DE" altLang="de-DE" sz="1400">
                <a:solidFill>
                  <a:srgbClr val="0D0D0D"/>
                </a:solidFill>
              </a:rPr>
              <a:t>Prof. Dr. G. Strauß</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hteck 1"/>
          <p:cNvSpPr>
            <a:spLocks noChangeArrowheads="1"/>
          </p:cNvSpPr>
          <p:nvPr/>
        </p:nvSpPr>
        <p:spPr bwMode="auto">
          <a:xfrm>
            <a:off x="5807075" y="4903788"/>
            <a:ext cx="270033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de-DE" sz="2800" b="1">
                <a:solidFill>
                  <a:srgbClr val="FFFFFF"/>
                </a:solidFill>
                <a:ea typeface="Arial Unicode MS" pitchFamily="34" charset="-128"/>
              </a:rPr>
              <a:t>350 nm CMOS </a:t>
            </a:r>
            <a:endParaRPr lang="de-DE" altLang="de-DE" sz="2800">
              <a:solidFill>
                <a:srgbClr val="FFFFFF"/>
              </a:solidFill>
            </a:endParaRPr>
          </a:p>
        </p:txBody>
      </p:sp>
      <p:sp>
        <p:nvSpPr>
          <p:cNvPr id="2" name="Titel 1"/>
          <p:cNvSpPr>
            <a:spLocks noGrp="1"/>
          </p:cNvSpPr>
          <p:nvPr>
            <p:ph type="title"/>
          </p:nvPr>
        </p:nvSpPr>
        <p:spPr>
          <a:xfrm>
            <a:off x="77788" y="101600"/>
            <a:ext cx="8988425" cy="741363"/>
          </a:xfrm>
        </p:spPr>
        <p:txBody>
          <a:bodyPr/>
          <a:lstStyle/>
          <a:p>
            <a:pPr>
              <a:lnSpc>
                <a:spcPct val="105000"/>
              </a:lnSpc>
              <a:spcBef>
                <a:spcPts val="1123"/>
              </a:spcBef>
              <a:spcAft>
                <a:spcPts val="0"/>
              </a:spcAft>
              <a:defRPr/>
            </a:pPr>
            <a:r>
              <a:rPr lang="en-US" smtClean="0">
                <a:cs typeface="Arial" pitchFamily="34" charset="0"/>
              </a:rPr>
              <a:t>LISA </a:t>
            </a:r>
            <a:r>
              <a:rPr lang="en-US" dirty="0" smtClean="0">
                <a:cs typeface="Arial" pitchFamily="34" charset="0"/>
              </a:rPr>
              <a:t>MS+</a:t>
            </a:r>
            <a:endParaRPr lang="de-DE" dirty="0">
              <a:solidFill>
                <a:schemeClr val="tx1">
                  <a:lumMod val="95000"/>
                  <a:lumOff val="5000"/>
                </a:schemeClr>
              </a:solidFill>
              <a:ea typeface="Arial Unicode MS" pitchFamily="2"/>
              <a:cs typeface="Arial" pitchFamily="34" charset="0"/>
            </a:endParaRPr>
          </a:p>
        </p:txBody>
      </p:sp>
      <p:sp>
        <p:nvSpPr>
          <p:cNvPr id="66564" name="Rechteck 8"/>
          <p:cNvSpPr>
            <a:spLocks noChangeArrowheads="1"/>
          </p:cNvSpPr>
          <p:nvPr/>
        </p:nvSpPr>
        <p:spPr bwMode="auto">
          <a:xfrm>
            <a:off x="28575" y="952500"/>
            <a:ext cx="6162675"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05000"/>
              </a:lnSpc>
              <a:spcBef>
                <a:spcPts val="1125"/>
              </a:spcBef>
              <a:buClrTx/>
              <a:buFontTx/>
              <a:buNone/>
            </a:pPr>
            <a:r>
              <a:rPr lang="en-US" altLang="de-DE" sz="1800" b="1">
                <a:solidFill>
                  <a:srgbClr val="0D0D0D"/>
                </a:solidFill>
                <a:cs typeface="Arial" panose="020B0604020202020204" pitchFamily="34" charset="0"/>
              </a:rPr>
              <a:t>Target: </a:t>
            </a:r>
            <a:r>
              <a:rPr lang="en-US" altLang="de-DE" sz="1800">
                <a:solidFill>
                  <a:srgbClr val="0D0D0D"/>
                </a:solidFill>
                <a:cs typeface="Arial" panose="020B0604020202020204" pitchFamily="34" charset="0"/>
              </a:rPr>
              <a:t>Development of an antenna system for very high data rates between low orbit </a:t>
            </a:r>
            <a:r>
              <a:rPr lang="en-US" altLang="de-DE" sz="1800">
                <a:solidFill>
                  <a:srgbClr val="FFFFFF"/>
                </a:solidFill>
                <a:cs typeface="Arial" panose="020B0604020202020204" pitchFamily="34" charset="0"/>
              </a:rPr>
              <a:t>s</a:t>
            </a:r>
            <a:r>
              <a:rPr lang="en-US" altLang="de-DE" sz="1800">
                <a:solidFill>
                  <a:srgbClr val="000000"/>
                </a:solidFill>
                <a:cs typeface="Arial" panose="020B0604020202020204" pitchFamily="34" charset="0"/>
              </a:rPr>
              <a:t>atellites</a:t>
            </a:r>
          </a:p>
        </p:txBody>
      </p:sp>
      <p:sp>
        <p:nvSpPr>
          <p:cNvPr id="66565" name="Foliennummernplatzhalter 3"/>
          <p:cNvSpPr>
            <a:spLocks noGrp="1"/>
          </p:cNvSpPr>
          <p:nvPr>
            <p:ph type="sldNum" sz="quarter" idx="11"/>
          </p:nvPr>
        </p:nvSpPr>
        <p:spPr bwMode="auto">
          <a:xfrm>
            <a:off x="8115300" y="6400800"/>
            <a:ext cx="695325" cy="198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274BD1CA-3DBB-44EE-BD3C-A9498A1C7FB8}" type="slidenum">
              <a:rPr lang="de-DE" altLang="de-DE" sz="1200">
                <a:solidFill>
                  <a:srgbClr val="000000"/>
                </a:solidFill>
              </a:rPr>
              <a:pPr>
                <a:spcBef>
                  <a:spcPct val="0"/>
                </a:spcBef>
                <a:buClrTx/>
                <a:buFontTx/>
                <a:buNone/>
              </a:pPr>
              <a:t>26</a:t>
            </a:fld>
            <a:endParaRPr lang="de-DE" altLang="de-DE" sz="1200">
              <a:solidFill>
                <a:srgbClr val="000000"/>
              </a:solidFill>
            </a:endParaRPr>
          </a:p>
        </p:txBody>
      </p:sp>
      <p:pic>
        <p:nvPicPr>
          <p:cNvPr id="66566" name="Picture 3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2263775"/>
            <a:ext cx="5718175"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ihandform 6"/>
          <p:cNvSpPr/>
          <p:nvPr/>
        </p:nvSpPr>
        <p:spPr>
          <a:xfrm>
            <a:off x="3656013" y="3811588"/>
            <a:ext cx="4860925" cy="2184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chemeClr val="bg1">
              <a:alpha val="79000"/>
            </a:schemeClr>
          </a:solidFill>
          <a:ln>
            <a:noFill/>
            <a:prstDash val="solid"/>
          </a:ln>
        </p:spPr>
        <p:txBody>
          <a:bodyPr lIns="72000" tIns="36000" rIns="72000" bIns="36000" compatLnSpc="0">
            <a:spAutoFit/>
          </a:bodyPr>
          <a:lstStyle/>
          <a:p>
            <a:pPr marL="357188" indent="-357188" eaLnBrk="1" hangingPunct="1">
              <a:lnSpc>
                <a:spcPct val="105000"/>
              </a:lnSpc>
              <a:spcBef>
                <a:spcPts val="1123"/>
              </a:spcBef>
              <a:buClr>
                <a:srgbClr val="D20132"/>
              </a:buClr>
              <a:buSzPct val="100000"/>
              <a:buFont typeface="Webdings" pitchFamily="18"/>
              <a:buChar char=""/>
              <a:defRPr/>
            </a:pPr>
            <a:r>
              <a:rPr lang="en-US" sz="1600" dirty="0">
                <a:solidFill>
                  <a:srgbClr val="000000"/>
                </a:solidFill>
                <a:latin typeface="Arial" charset="0"/>
                <a:cs typeface="Arial" pitchFamily="34" charset="0"/>
              </a:rPr>
              <a:t>Cooperation with </a:t>
            </a:r>
          </a:p>
          <a:p>
            <a:pPr marL="814388" lvl="1" indent="-357188" eaLnBrk="1" hangingPunct="1">
              <a:lnSpc>
                <a:spcPct val="105000"/>
              </a:lnSpc>
              <a:spcBef>
                <a:spcPts val="1123"/>
              </a:spcBef>
              <a:buClr>
                <a:srgbClr val="D20132"/>
              </a:buClr>
              <a:buSzPct val="90000"/>
              <a:buFont typeface="Webdings" pitchFamily="18"/>
              <a:buChar char=""/>
              <a:defRPr/>
            </a:pPr>
            <a:r>
              <a:rPr lang="en-US" sz="1400" dirty="0">
                <a:solidFill>
                  <a:srgbClr val="000000"/>
                </a:solidFill>
                <a:latin typeface="Arial" charset="0"/>
                <a:cs typeface="Arial" pitchFamily="34" charset="0"/>
              </a:rPr>
              <a:t>Airbus (earlier EADS </a:t>
            </a:r>
            <a:r>
              <a:rPr lang="en-US" sz="1400" dirty="0" err="1">
                <a:solidFill>
                  <a:srgbClr val="000000"/>
                </a:solidFill>
                <a:latin typeface="Arial" charset="0"/>
                <a:cs typeface="Arial" pitchFamily="34" charset="0"/>
              </a:rPr>
              <a:t>Astrium</a:t>
            </a:r>
            <a:r>
              <a:rPr lang="en-US" sz="1400" dirty="0">
                <a:solidFill>
                  <a:srgbClr val="000000"/>
                </a:solidFill>
                <a:latin typeface="Arial" charset="0"/>
                <a:cs typeface="Arial" pitchFamily="34" charset="0"/>
              </a:rPr>
              <a:t> GmbH) </a:t>
            </a:r>
          </a:p>
          <a:p>
            <a:pPr marL="814388" lvl="1" indent="-357188" eaLnBrk="1" hangingPunct="1">
              <a:lnSpc>
                <a:spcPct val="105000"/>
              </a:lnSpc>
              <a:spcBef>
                <a:spcPts val="1123"/>
              </a:spcBef>
              <a:buClr>
                <a:srgbClr val="D20132"/>
              </a:buClr>
              <a:buSzPct val="90000"/>
              <a:buFont typeface="Webdings" pitchFamily="18"/>
              <a:buChar char=""/>
              <a:defRPr/>
            </a:pPr>
            <a:r>
              <a:rPr lang="en-US" sz="1400" dirty="0">
                <a:solidFill>
                  <a:srgbClr val="000000"/>
                </a:solidFill>
                <a:latin typeface="Arial" charset="0"/>
                <a:cs typeface="Arial" pitchFamily="34" charset="0"/>
              </a:rPr>
              <a:t>Institute for Mobil and  Satellite Communication IMST GmbH</a:t>
            </a:r>
          </a:p>
          <a:p>
            <a:pPr marL="814388" lvl="1" indent="-357188" eaLnBrk="1" hangingPunct="1">
              <a:lnSpc>
                <a:spcPct val="105000"/>
              </a:lnSpc>
              <a:spcBef>
                <a:spcPts val="1123"/>
              </a:spcBef>
              <a:buClr>
                <a:srgbClr val="D20132"/>
              </a:buClr>
              <a:buSzPct val="90000"/>
              <a:buFont typeface="Webdings" pitchFamily="18"/>
              <a:buChar char=""/>
              <a:defRPr/>
            </a:pPr>
            <a:r>
              <a:rPr lang="en-US" sz="1400" dirty="0">
                <a:solidFill>
                  <a:srgbClr val="000000"/>
                </a:solidFill>
                <a:latin typeface="Arial" charset="0"/>
                <a:cs typeface="Arial" pitchFamily="34" charset="0"/>
              </a:rPr>
              <a:t>Technical University of Munich TUM,</a:t>
            </a:r>
            <a:br>
              <a:rPr lang="en-US" sz="1400" dirty="0">
                <a:solidFill>
                  <a:srgbClr val="000000"/>
                </a:solidFill>
                <a:latin typeface="Arial" charset="0"/>
                <a:cs typeface="Arial" pitchFamily="34" charset="0"/>
              </a:rPr>
            </a:br>
            <a:r>
              <a:rPr lang="en-US" sz="1400" dirty="0">
                <a:solidFill>
                  <a:srgbClr val="000000"/>
                </a:solidFill>
                <a:latin typeface="Arial" charset="0"/>
                <a:cs typeface="Arial" pitchFamily="34" charset="0"/>
              </a:rPr>
              <a:t> Institute for light weight construction</a:t>
            </a:r>
            <a:endParaRPr lang="en-US" sz="1400" dirty="0">
              <a:solidFill>
                <a:srgbClr val="FFFFFF"/>
              </a:solidFill>
              <a:latin typeface="Arial" charset="0"/>
              <a:cs typeface="Arial" pitchFamily="34" charset="0"/>
            </a:endParaRPr>
          </a:p>
          <a:p>
            <a:pPr marL="814388" lvl="1" indent="-357188" eaLnBrk="1" hangingPunct="1">
              <a:lnSpc>
                <a:spcPct val="105000"/>
              </a:lnSpc>
              <a:spcBef>
                <a:spcPts val="1123"/>
              </a:spcBef>
              <a:buClr>
                <a:srgbClr val="D20132"/>
              </a:buClr>
              <a:buSzPct val="90000"/>
              <a:buFont typeface="Webdings" pitchFamily="18"/>
              <a:buChar char=""/>
              <a:defRPr/>
            </a:pPr>
            <a:r>
              <a:rPr lang="en-US" sz="1400" dirty="0" err="1">
                <a:solidFill>
                  <a:srgbClr val="000000"/>
                </a:solidFill>
                <a:latin typeface="Arial" charset="0"/>
                <a:cs typeface="Arial" pitchFamily="34" charset="0"/>
              </a:rPr>
              <a:t>Deutsches</a:t>
            </a:r>
            <a:r>
              <a:rPr lang="en-US" sz="1400" dirty="0">
                <a:solidFill>
                  <a:srgbClr val="000000"/>
                </a:solidFill>
                <a:latin typeface="Arial" charset="0"/>
                <a:cs typeface="Arial" pitchFamily="34" charset="0"/>
              </a:rPr>
              <a:t> </a:t>
            </a:r>
            <a:r>
              <a:rPr lang="en-US" sz="1400" dirty="0" err="1">
                <a:solidFill>
                  <a:srgbClr val="000000"/>
                </a:solidFill>
                <a:latin typeface="Arial" charset="0"/>
                <a:cs typeface="Arial" pitchFamily="34" charset="0"/>
              </a:rPr>
              <a:t>Zentrum</a:t>
            </a:r>
            <a:r>
              <a:rPr lang="en-US" sz="1400" dirty="0">
                <a:solidFill>
                  <a:srgbClr val="000000"/>
                </a:solidFill>
                <a:latin typeface="Arial" charset="0"/>
                <a:cs typeface="Arial" pitchFamily="34" charset="0"/>
              </a:rPr>
              <a:t> </a:t>
            </a:r>
            <a:r>
              <a:rPr lang="en-US" sz="1400" dirty="0" err="1">
                <a:solidFill>
                  <a:srgbClr val="000000"/>
                </a:solidFill>
                <a:latin typeface="Arial" charset="0"/>
                <a:cs typeface="Arial" pitchFamily="34" charset="0"/>
              </a:rPr>
              <a:t>für</a:t>
            </a:r>
            <a:r>
              <a:rPr lang="en-US" sz="1400" dirty="0">
                <a:solidFill>
                  <a:srgbClr val="000000"/>
                </a:solidFill>
                <a:latin typeface="Arial" charset="0"/>
                <a:cs typeface="Arial" pitchFamily="34" charset="0"/>
              </a:rPr>
              <a:t> </a:t>
            </a:r>
            <a:r>
              <a:rPr lang="en-US" sz="1400" dirty="0" err="1">
                <a:solidFill>
                  <a:srgbClr val="000000"/>
                </a:solidFill>
                <a:latin typeface="Arial" charset="0"/>
                <a:cs typeface="Arial" pitchFamily="34" charset="0"/>
              </a:rPr>
              <a:t>Luft</a:t>
            </a:r>
            <a:r>
              <a:rPr lang="en-US" sz="1400" dirty="0">
                <a:solidFill>
                  <a:srgbClr val="000000"/>
                </a:solidFill>
                <a:latin typeface="Arial" charset="0"/>
                <a:cs typeface="Arial" pitchFamily="34" charset="0"/>
              </a:rPr>
              <a:t>- und </a:t>
            </a:r>
            <a:r>
              <a:rPr lang="en-US" sz="1400" dirty="0" err="1">
                <a:solidFill>
                  <a:srgbClr val="000000"/>
                </a:solidFill>
                <a:latin typeface="Arial" charset="0"/>
                <a:cs typeface="Arial" pitchFamily="34" charset="0"/>
              </a:rPr>
              <a:t>Raumfahrt</a:t>
            </a:r>
            <a:r>
              <a:rPr lang="en-US" sz="1400" dirty="0">
                <a:solidFill>
                  <a:srgbClr val="000000"/>
                </a:solidFill>
                <a:latin typeface="Arial" charset="0"/>
                <a:cs typeface="Arial" pitchFamily="34" charset="0"/>
              </a:rPr>
              <a:t> DLR</a:t>
            </a:r>
          </a:p>
        </p:txBody>
      </p:sp>
      <p:sp>
        <p:nvSpPr>
          <p:cNvPr id="66568" name="Rechteck 2"/>
          <p:cNvSpPr>
            <a:spLocks noChangeArrowheads="1"/>
          </p:cNvSpPr>
          <p:nvPr/>
        </p:nvSpPr>
        <p:spPr bwMode="auto">
          <a:xfrm>
            <a:off x="5665788" y="2079625"/>
            <a:ext cx="29829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de-DE" altLang="de-DE" sz="1800">
                <a:solidFill>
                  <a:srgbClr val="FFFFFF"/>
                </a:solidFill>
              </a:rPr>
              <a:t>CST Modell, NTP / Airbus S&amp;D</a:t>
            </a:r>
          </a:p>
        </p:txBody>
      </p:sp>
      <p:sp>
        <p:nvSpPr>
          <p:cNvPr id="12" name="Freihandform 11"/>
          <p:cNvSpPr/>
          <p:nvPr/>
        </p:nvSpPr>
        <p:spPr>
          <a:xfrm>
            <a:off x="47625" y="1860550"/>
            <a:ext cx="4860925" cy="95726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chemeClr val="bg1">
              <a:alpha val="79000"/>
            </a:schemeClr>
          </a:solidFill>
          <a:ln>
            <a:noFill/>
            <a:prstDash val="solid"/>
          </a:ln>
        </p:spPr>
        <p:txBody>
          <a:bodyPr lIns="72000" tIns="36000" rIns="72000" bIns="36000" compatLnSpc="0">
            <a:spAutoFit/>
          </a:bodyPr>
          <a:lstStyle/>
          <a:p>
            <a:pPr marL="357188" indent="-357188" eaLnBrk="1" hangingPunct="1">
              <a:lnSpc>
                <a:spcPct val="105000"/>
              </a:lnSpc>
              <a:spcBef>
                <a:spcPts val="1123"/>
              </a:spcBef>
              <a:buClr>
                <a:srgbClr val="D20132"/>
              </a:buClr>
              <a:buSzPct val="100000"/>
              <a:buFont typeface="Webdings" pitchFamily="18"/>
              <a:buChar char=""/>
              <a:defRPr/>
            </a:pPr>
            <a:r>
              <a:rPr lang="en-US" sz="1600" dirty="0">
                <a:solidFill>
                  <a:srgbClr val="000000"/>
                </a:solidFill>
                <a:latin typeface="Arial" charset="0"/>
                <a:cs typeface="Arial" pitchFamily="34" charset="0"/>
              </a:rPr>
              <a:t>Development for </a:t>
            </a:r>
            <a:br>
              <a:rPr lang="en-US" sz="1600" dirty="0">
                <a:solidFill>
                  <a:srgbClr val="000000"/>
                </a:solidFill>
                <a:latin typeface="Arial" charset="0"/>
                <a:cs typeface="Arial" pitchFamily="34" charset="0"/>
              </a:rPr>
            </a:br>
            <a:r>
              <a:rPr lang="en-US" sz="1600" dirty="0">
                <a:solidFill>
                  <a:srgbClr val="000000"/>
                </a:solidFill>
                <a:latin typeface="Arial" charset="0"/>
                <a:cs typeface="Arial" pitchFamily="34" charset="0"/>
              </a:rPr>
              <a:t>„SatCom on the Move”</a:t>
            </a:r>
          </a:p>
          <a:p>
            <a:pPr marL="357188" indent="-357188" eaLnBrk="1" hangingPunct="1">
              <a:lnSpc>
                <a:spcPct val="105000"/>
              </a:lnSpc>
              <a:spcBef>
                <a:spcPts val="1123"/>
              </a:spcBef>
              <a:buClr>
                <a:srgbClr val="D20132"/>
              </a:buClr>
              <a:buSzPct val="100000"/>
              <a:buFont typeface="Webdings" pitchFamily="18"/>
              <a:buChar char=""/>
              <a:defRPr/>
            </a:pPr>
            <a:r>
              <a:rPr lang="en-US" sz="1600" dirty="0">
                <a:solidFill>
                  <a:srgbClr val="000000"/>
                </a:solidFill>
                <a:latin typeface="Arial" charset="0"/>
                <a:cs typeface="Arial" pitchFamily="34" charset="0"/>
              </a:rPr>
              <a:t>Space approval Mid 2015</a:t>
            </a:r>
          </a:p>
        </p:txBody>
      </p:sp>
      <p:sp>
        <p:nvSpPr>
          <p:cNvPr id="66570" name="Datumsplatzhalter 1"/>
          <p:cNvSpPr txBox="1">
            <a:spLocks/>
          </p:cNvSpPr>
          <p:nvPr/>
        </p:nvSpPr>
        <p:spPr bwMode="auto">
          <a:xfrm>
            <a:off x="7392988" y="6243638"/>
            <a:ext cx="990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ClrTx/>
              <a:buFontTx/>
              <a:buNone/>
            </a:pPr>
            <a:fld id="{5575156C-B168-4D14-9CED-B769B2563C75}" type="datetime1">
              <a:rPr lang="de-DE" altLang="de-DE" sz="1200">
                <a:solidFill>
                  <a:srgbClr val="000000"/>
                </a:solidFill>
              </a:rPr>
              <a:pPr algn="r" eaLnBrk="1" hangingPunct="1">
                <a:spcBef>
                  <a:spcPct val="0"/>
                </a:spcBef>
                <a:buClrTx/>
                <a:buFontTx/>
                <a:buNone/>
              </a:pPr>
              <a:t>29.03.2018</a:t>
            </a:fld>
            <a:endParaRPr lang="de-DE" altLang="de-DE" sz="1200">
              <a:solidFill>
                <a:srgbClr val="000000"/>
              </a:solidFill>
            </a:endParaRPr>
          </a:p>
        </p:txBody>
      </p:sp>
      <p:sp>
        <p:nvSpPr>
          <p:cNvPr id="66571" name="Textfeld 12"/>
          <p:cNvSpPr txBox="1">
            <a:spLocks noChangeArrowheads="1"/>
          </p:cNvSpPr>
          <p:nvPr/>
        </p:nvSpPr>
        <p:spPr bwMode="auto">
          <a:xfrm>
            <a:off x="7040563" y="5942013"/>
            <a:ext cx="1900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ClrTx/>
              <a:buFontTx/>
              <a:buNone/>
            </a:pPr>
            <a:r>
              <a:rPr lang="de-DE" altLang="de-DE" sz="1400">
                <a:solidFill>
                  <a:srgbClr val="0D0D0D"/>
                </a:solidFill>
              </a:rPr>
              <a:t>Prof. Dr. G. Strauß</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2986088"/>
            <a:ext cx="6119812" cy="2890837"/>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Lst>
        </p:spPr>
      </p:pic>
      <p:sp>
        <p:nvSpPr>
          <p:cNvPr id="2" name="Titel 1"/>
          <p:cNvSpPr>
            <a:spLocks noGrp="1"/>
          </p:cNvSpPr>
          <p:nvPr>
            <p:ph type="title"/>
          </p:nvPr>
        </p:nvSpPr>
        <p:spPr>
          <a:xfrm>
            <a:off x="77788" y="101600"/>
            <a:ext cx="8988425" cy="741363"/>
          </a:xfrm>
        </p:spPr>
        <p:txBody>
          <a:bodyPr/>
          <a:lstStyle/>
          <a:p>
            <a:pPr>
              <a:lnSpc>
                <a:spcPct val="105000"/>
              </a:lnSpc>
              <a:spcBef>
                <a:spcPts val="1123"/>
              </a:spcBef>
              <a:spcAft>
                <a:spcPts val="0"/>
              </a:spcAft>
              <a:defRPr/>
            </a:pPr>
            <a:r>
              <a:rPr lang="en-US" altLang="de-DE" dirty="0"/>
              <a:t>Applied Research: </a:t>
            </a:r>
            <a:r>
              <a:rPr lang="en-US" dirty="0" err="1" smtClean="0"/>
              <a:t>NetQoS</a:t>
            </a:r>
            <a:endParaRPr lang="en-US" dirty="0">
              <a:solidFill>
                <a:schemeClr val="tx1">
                  <a:lumMod val="95000"/>
                  <a:lumOff val="5000"/>
                </a:schemeClr>
              </a:solidFill>
              <a:ea typeface="Arial Unicode MS" pitchFamily="2"/>
              <a:cs typeface="Arial" pitchFamily="34" charset="0"/>
            </a:endParaRPr>
          </a:p>
        </p:txBody>
      </p:sp>
      <p:sp>
        <p:nvSpPr>
          <p:cNvPr id="68612" name="Rechteck 8"/>
          <p:cNvSpPr>
            <a:spLocks noChangeArrowheads="1"/>
          </p:cNvSpPr>
          <p:nvPr/>
        </p:nvSpPr>
        <p:spPr bwMode="auto">
          <a:xfrm>
            <a:off x="28575" y="952500"/>
            <a:ext cx="8912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1200"/>
              </a:spcBef>
              <a:buClrTx/>
              <a:buFont typeface="Wingdings" panose="05000000000000000000" pitchFamily="2" charset="2"/>
              <a:buNone/>
            </a:pPr>
            <a:r>
              <a:rPr lang="en-US" altLang="de-DE" sz="1800" b="1">
                <a:solidFill>
                  <a:srgbClr val="0D0D0D"/>
                </a:solidFill>
              </a:rPr>
              <a:t>Issue</a:t>
            </a:r>
            <a:r>
              <a:rPr lang="en-US" altLang="de-DE" sz="1800" b="1">
                <a:solidFill>
                  <a:srgbClr val="000000"/>
                </a:solidFill>
              </a:rPr>
              <a:t>: </a:t>
            </a:r>
            <a:r>
              <a:rPr lang="en-US" altLang="de-DE" sz="1800">
                <a:solidFill>
                  <a:srgbClr val="000000"/>
                </a:solidFill>
              </a:rPr>
              <a:t>Classification of QoS-/QoE issues and assignment to sub networks in heterogeneous communication networks.</a:t>
            </a:r>
          </a:p>
        </p:txBody>
      </p:sp>
      <p:sp>
        <p:nvSpPr>
          <p:cNvPr id="68613" name="Foliennummernplatzhalt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4EC55163-C67D-4FD1-ACDF-96BDFFEC1180}" type="slidenum">
              <a:rPr lang="en-US" altLang="de-DE" sz="1200">
                <a:solidFill>
                  <a:srgbClr val="000000"/>
                </a:solidFill>
              </a:rPr>
              <a:pPr>
                <a:spcBef>
                  <a:spcPct val="0"/>
                </a:spcBef>
                <a:buClrTx/>
                <a:buFontTx/>
                <a:buNone/>
              </a:pPr>
              <a:t>27</a:t>
            </a:fld>
            <a:endParaRPr lang="en-US" altLang="de-DE" sz="1200">
              <a:solidFill>
                <a:srgbClr val="000000"/>
              </a:solidFill>
            </a:endParaRPr>
          </a:p>
        </p:txBody>
      </p:sp>
      <p:sp>
        <p:nvSpPr>
          <p:cNvPr id="68614" name="Textfeld 9"/>
          <p:cNvSpPr txBox="1">
            <a:spLocks noChangeArrowheads="1"/>
          </p:cNvSpPr>
          <p:nvPr/>
        </p:nvSpPr>
        <p:spPr bwMode="auto">
          <a:xfrm>
            <a:off x="3851275" y="5641975"/>
            <a:ext cx="5089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ClrTx/>
              <a:buFontTx/>
              <a:buNone/>
            </a:pPr>
            <a:r>
              <a:rPr lang="de-DE" altLang="de-DE" sz="1400" noProof="1">
                <a:solidFill>
                  <a:srgbClr val="000000"/>
                </a:solidFill>
              </a:rPr>
              <a:t>Prof. Dr. Th. Michael, Prof. Dr. M. Dippold, Prof. Dr. M. Paul</a:t>
            </a:r>
          </a:p>
        </p:txBody>
      </p:sp>
      <p:sp>
        <p:nvSpPr>
          <p:cNvPr id="7" name="Freihandform 6"/>
          <p:cNvSpPr/>
          <p:nvPr/>
        </p:nvSpPr>
        <p:spPr>
          <a:xfrm>
            <a:off x="34925" y="1628775"/>
            <a:ext cx="8281988" cy="130016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72000" tIns="36000" rIns="72000" bIns="36000" compatLnSpc="0">
            <a:spAutoFit/>
          </a:bodyPr>
          <a:lstStyle/>
          <a:p>
            <a:pPr marL="442913" indent="-349250" eaLnBrk="1" hangingPunct="1">
              <a:lnSpc>
                <a:spcPct val="105000"/>
              </a:lnSpc>
              <a:spcBef>
                <a:spcPct val="50000"/>
              </a:spcBef>
              <a:buClr>
                <a:srgbClr val="D20132"/>
              </a:buClr>
              <a:buFont typeface="Webdings" pitchFamily="18" charset="2"/>
              <a:buChar char="&lt;"/>
              <a:tabLst>
                <a:tab pos="7045325" algn="l"/>
              </a:tabLst>
              <a:defRPr/>
            </a:pPr>
            <a:r>
              <a:rPr lang="en-US" sz="1600" dirty="0">
                <a:solidFill>
                  <a:srgbClr val="000000"/>
                </a:solidFill>
                <a:latin typeface="Arial" charset="0"/>
              </a:rPr>
              <a:t>Cooperation with MINcom GmbH, Rohde &amp; Schwarz </a:t>
            </a:r>
            <a:r>
              <a:rPr lang="en-US" sz="1600" dirty="0" err="1">
                <a:solidFill>
                  <a:srgbClr val="000000"/>
                </a:solidFill>
                <a:latin typeface="Arial" charset="0"/>
              </a:rPr>
              <a:t>Vertriebs</a:t>
            </a:r>
            <a:r>
              <a:rPr lang="en-US" sz="1600" dirty="0">
                <a:solidFill>
                  <a:srgbClr val="000000"/>
                </a:solidFill>
                <a:latin typeface="Arial" charset="0"/>
              </a:rPr>
              <a:t> GmbH,</a:t>
            </a:r>
            <a:br>
              <a:rPr lang="en-US" sz="1600" dirty="0">
                <a:solidFill>
                  <a:srgbClr val="000000"/>
                </a:solidFill>
                <a:latin typeface="Arial" charset="0"/>
              </a:rPr>
            </a:br>
            <a:r>
              <a:rPr lang="en-US" sz="1600" dirty="0">
                <a:solidFill>
                  <a:srgbClr val="000000"/>
                </a:solidFill>
                <a:latin typeface="Arial" charset="0"/>
              </a:rPr>
              <a:t>Keynote SIGOS GmbH, </a:t>
            </a:r>
            <a:r>
              <a:rPr lang="en-US" sz="1600" dirty="0" err="1">
                <a:solidFill>
                  <a:srgbClr val="000000"/>
                </a:solidFill>
                <a:latin typeface="Arial" charset="0"/>
              </a:rPr>
              <a:t>Fraunhofer</a:t>
            </a:r>
            <a:r>
              <a:rPr lang="en-US" sz="1600" dirty="0">
                <a:solidFill>
                  <a:srgbClr val="000000"/>
                </a:solidFill>
                <a:latin typeface="Arial" charset="0"/>
              </a:rPr>
              <a:t> ESK</a:t>
            </a:r>
          </a:p>
          <a:p>
            <a:pPr marL="442913" indent="-349250" eaLnBrk="1" hangingPunct="1">
              <a:lnSpc>
                <a:spcPct val="105000"/>
              </a:lnSpc>
              <a:spcBef>
                <a:spcPct val="50000"/>
              </a:spcBef>
              <a:buClr>
                <a:srgbClr val="D20132"/>
              </a:buClr>
              <a:buFont typeface="Webdings" pitchFamily="18" charset="2"/>
              <a:buChar char="&lt;"/>
              <a:tabLst>
                <a:tab pos="7045325" algn="l"/>
              </a:tabLst>
              <a:defRPr/>
            </a:pPr>
            <a:r>
              <a:rPr lang="en-US" sz="1600" dirty="0">
                <a:solidFill>
                  <a:srgbClr val="000000"/>
                </a:solidFill>
                <a:latin typeface="Arial" charset="0"/>
              </a:rPr>
              <a:t>BMBF project – volume: 270 k€</a:t>
            </a:r>
          </a:p>
          <a:p>
            <a:pPr marL="442913" indent="-349250" eaLnBrk="1" hangingPunct="1">
              <a:lnSpc>
                <a:spcPct val="105000"/>
              </a:lnSpc>
              <a:spcBef>
                <a:spcPct val="50000"/>
              </a:spcBef>
              <a:buClr>
                <a:srgbClr val="D20132"/>
              </a:buClr>
              <a:buFont typeface="Webdings" pitchFamily="18" charset="2"/>
              <a:buChar char="&lt;"/>
              <a:tabLst>
                <a:tab pos="7045325" algn="l"/>
              </a:tabLst>
              <a:defRPr/>
            </a:pPr>
            <a:r>
              <a:rPr lang="en-US" sz="1600" dirty="0">
                <a:solidFill>
                  <a:srgbClr val="000000"/>
                </a:solidFill>
                <a:latin typeface="Arial" charset="0"/>
              </a:rPr>
              <a:t>Statistical models of the network parts using Hidden Markov Models</a:t>
            </a:r>
            <a:endParaRPr lang="en-US" sz="1600" kern="0" dirty="0">
              <a:solidFill>
                <a:srgbClr val="000000"/>
              </a:solidFill>
              <a:latin typeface="Arial" charset="0"/>
              <a:cs typeface="Arial" charset="0"/>
            </a:endParaRPr>
          </a:p>
        </p:txBody>
      </p:sp>
      <p:sp>
        <p:nvSpPr>
          <p:cNvPr id="68616" name="Textfeld 2"/>
          <p:cNvSpPr txBox="1">
            <a:spLocks noChangeArrowheads="1"/>
          </p:cNvSpPr>
          <p:nvPr/>
        </p:nvSpPr>
        <p:spPr bwMode="auto">
          <a:xfrm>
            <a:off x="1222375" y="5300663"/>
            <a:ext cx="1028700" cy="5857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de-DE" sz="1600">
                <a:solidFill>
                  <a:srgbClr val="000000"/>
                </a:solidFill>
              </a:rPr>
              <a:t>statistical</a:t>
            </a:r>
            <a:br>
              <a:rPr lang="en-US" altLang="de-DE" sz="1600">
                <a:solidFill>
                  <a:srgbClr val="000000"/>
                </a:solidFill>
              </a:rPr>
            </a:br>
            <a:r>
              <a:rPr lang="en-US" altLang="de-DE" sz="1600">
                <a:solidFill>
                  <a:srgbClr val="000000"/>
                </a:solidFill>
              </a:rPr>
              <a:t>analysis</a:t>
            </a:r>
          </a:p>
        </p:txBody>
      </p:sp>
      <p:sp>
        <p:nvSpPr>
          <p:cNvPr id="68617" name="Textfeld 31"/>
          <p:cNvSpPr txBox="1">
            <a:spLocks noChangeArrowheads="1"/>
          </p:cNvSpPr>
          <p:nvPr/>
        </p:nvSpPr>
        <p:spPr bwMode="auto">
          <a:xfrm>
            <a:off x="4827588" y="4714875"/>
            <a:ext cx="882650"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de-DE" sz="1600">
                <a:solidFill>
                  <a:srgbClr val="000000"/>
                </a:solidFill>
              </a:rPr>
              <a:t>Internet</a:t>
            </a:r>
          </a:p>
        </p:txBody>
      </p:sp>
      <p:sp>
        <p:nvSpPr>
          <p:cNvPr id="68618" name="Textfeld 32"/>
          <p:cNvSpPr txBox="1">
            <a:spLocks noChangeArrowheads="1"/>
          </p:cNvSpPr>
          <p:nvPr/>
        </p:nvSpPr>
        <p:spPr bwMode="auto">
          <a:xfrm>
            <a:off x="3681413" y="2989263"/>
            <a:ext cx="765175"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de-DE" sz="1600">
                <a:solidFill>
                  <a:srgbClr val="000000"/>
                </a:solidFill>
              </a:rPr>
              <a:t>UMTS</a:t>
            </a:r>
          </a:p>
        </p:txBody>
      </p:sp>
      <p:sp>
        <p:nvSpPr>
          <p:cNvPr id="68619" name="Textfeld 33"/>
          <p:cNvSpPr txBox="1">
            <a:spLocks noChangeArrowheads="1"/>
          </p:cNvSpPr>
          <p:nvPr/>
        </p:nvSpPr>
        <p:spPr bwMode="auto">
          <a:xfrm>
            <a:off x="1941513" y="3294063"/>
            <a:ext cx="776287"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de-DE" sz="1600">
                <a:solidFill>
                  <a:srgbClr val="000000"/>
                </a:solidFill>
              </a:rPr>
              <a:t>WLAN</a:t>
            </a:r>
          </a:p>
        </p:txBody>
      </p:sp>
      <p:sp>
        <p:nvSpPr>
          <p:cNvPr id="68620" name="Textfeld 34"/>
          <p:cNvSpPr txBox="1">
            <a:spLocks noChangeArrowheads="1"/>
          </p:cNvSpPr>
          <p:nvPr/>
        </p:nvSpPr>
        <p:spPr bwMode="auto">
          <a:xfrm>
            <a:off x="6300788" y="4714875"/>
            <a:ext cx="947737"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de-DE" sz="1600">
                <a:solidFill>
                  <a:srgbClr val="000000"/>
                </a:solidFill>
              </a:rPr>
              <a:t>Provider</a:t>
            </a:r>
          </a:p>
          <a:p>
            <a:pPr algn="ctr" eaLnBrk="1" hangingPunct="1">
              <a:spcBef>
                <a:spcPct val="0"/>
              </a:spcBef>
              <a:buClrTx/>
              <a:buFontTx/>
              <a:buNone/>
            </a:pPr>
            <a:endParaRPr lang="en-US" altLang="de-DE" sz="1600">
              <a:solidFill>
                <a:srgbClr val="000000"/>
              </a:solidFill>
            </a:endParaRPr>
          </a:p>
        </p:txBody>
      </p:sp>
      <p:sp>
        <p:nvSpPr>
          <p:cNvPr id="68621" name="Datumsplatzhalter 1"/>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FD392BB5-C532-444E-A172-4A47296D1B25}" type="datetime1">
              <a:rPr lang="de-DE" altLang="de-DE" sz="1200" smtClean="0">
                <a:solidFill>
                  <a:srgbClr val="000000"/>
                </a:solidFill>
              </a:rPr>
              <a:pPr>
                <a:spcBef>
                  <a:spcPct val="0"/>
                </a:spcBef>
                <a:buClrTx/>
                <a:buFontTx/>
                <a:buNone/>
              </a:pPr>
              <a:t>29.03.2018</a:t>
            </a:fld>
            <a:endParaRPr lang="de-DE" altLang="de-DE" sz="1200" smtClean="0">
              <a:solidFill>
                <a:srgbClr val="0000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hteck 1"/>
          <p:cNvSpPr>
            <a:spLocks noChangeArrowheads="1"/>
          </p:cNvSpPr>
          <p:nvPr/>
        </p:nvSpPr>
        <p:spPr bwMode="auto">
          <a:xfrm>
            <a:off x="5807075" y="4903788"/>
            <a:ext cx="270033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de-DE" sz="2800" b="1">
                <a:solidFill>
                  <a:srgbClr val="FFFFFF"/>
                </a:solidFill>
                <a:ea typeface="Arial Unicode MS" pitchFamily="34" charset="-128"/>
              </a:rPr>
              <a:t>350 nm CMOS </a:t>
            </a:r>
            <a:endParaRPr lang="de-DE" altLang="de-DE" sz="2800">
              <a:solidFill>
                <a:srgbClr val="FFFFFF"/>
              </a:solidFill>
            </a:endParaRPr>
          </a:p>
        </p:txBody>
      </p:sp>
      <p:sp>
        <p:nvSpPr>
          <p:cNvPr id="2" name="Titel 1"/>
          <p:cNvSpPr>
            <a:spLocks noGrp="1"/>
          </p:cNvSpPr>
          <p:nvPr>
            <p:ph type="title"/>
          </p:nvPr>
        </p:nvSpPr>
        <p:spPr>
          <a:xfrm>
            <a:off x="77788" y="101600"/>
            <a:ext cx="8988425" cy="741363"/>
          </a:xfrm>
        </p:spPr>
        <p:txBody>
          <a:bodyPr/>
          <a:lstStyle/>
          <a:p>
            <a:pPr>
              <a:lnSpc>
                <a:spcPct val="105000"/>
              </a:lnSpc>
              <a:spcBef>
                <a:spcPts val="1123"/>
              </a:spcBef>
              <a:spcAft>
                <a:spcPts val="0"/>
              </a:spcAft>
              <a:defRPr/>
            </a:pPr>
            <a:r>
              <a:rPr lang="en-US" altLang="de-DE" dirty="0"/>
              <a:t>Applied Research: </a:t>
            </a:r>
            <a:r>
              <a:rPr lang="en-US" dirty="0" smtClean="0">
                <a:solidFill>
                  <a:schemeClr val="tx1"/>
                </a:solidFill>
              </a:rPr>
              <a:t>E </a:t>
            </a:r>
            <a:r>
              <a:rPr lang="en-US" dirty="0">
                <a:solidFill>
                  <a:schemeClr val="tx1"/>
                </a:solidFill>
              </a:rPr>
              <a:t>min</a:t>
            </a:r>
            <a:endParaRPr lang="de-DE" dirty="0">
              <a:solidFill>
                <a:schemeClr val="tx1">
                  <a:lumMod val="95000"/>
                  <a:lumOff val="5000"/>
                </a:schemeClr>
              </a:solidFill>
              <a:ea typeface="Arial Unicode MS" pitchFamily="2"/>
              <a:cs typeface="Arial" pitchFamily="34" charset="0"/>
            </a:endParaRPr>
          </a:p>
        </p:txBody>
      </p:sp>
      <p:sp>
        <p:nvSpPr>
          <p:cNvPr id="70660" name="Rechteck 8"/>
          <p:cNvSpPr>
            <a:spLocks noChangeArrowheads="1"/>
          </p:cNvSpPr>
          <p:nvPr/>
        </p:nvSpPr>
        <p:spPr bwMode="auto">
          <a:xfrm>
            <a:off x="28575" y="952500"/>
            <a:ext cx="8912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1200"/>
              </a:spcBef>
              <a:buClrTx/>
              <a:buFontTx/>
              <a:buNone/>
            </a:pPr>
            <a:r>
              <a:rPr lang="de-DE" altLang="de-DE" sz="1800" b="1">
                <a:solidFill>
                  <a:srgbClr val="000000"/>
                </a:solidFill>
              </a:rPr>
              <a:t>Issue:</a:t>
            </a:r>
            <a:r>
              <a:rPr lang="en-US" altLang="de-DE" sz="1800" b="1">
                <a:solidFill>
                  <a:srgbClr val="000000"/>
                </a:solidFill>
              </a:rPr>
              <a:t> </a:t>
            </a:r>
            <a:r>
              <a:rPr lang="en-US" altLang="de-DE" sz="1800">
                <a:solidFill>
                  <a:srgbClr val="000000"/>
                </a:solidFill>
              </a:rPr>
              <a:t>Optimization of In-house Communication for Minimizing  the Power Consumption in Buildings</a:t>
            </a:r>
          </a:p>
        </p:txBody>
      </p:sp>
      <p:sp>
        <p:nvSpPr>
          <p:cNvPr id="70661" name="Datumsplatzhalter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878E7EA9-1234-4DEA-A3C8-6B1C3501C2B1}" type="datetime1">
              <a:rPr lang="de-DE" altLang="de-DE" sz="1200" smtClean="0">
                <a:solidFill>
                  <a:srgbClr val="000000"/>
                </a:solidFill>
              </a:rPr>
              <a:pPr>
                <a:spcBef>
                  <a:spcPct val="0"/>
                </a:spcBef>
                <a:buClrTx/>
                <a:buFontTx/>
                <a:buNone/>
              </a:pPr>
              <a:t>29.03.2018</a:t>
            </a:fld>
            <a:endParaRPr lang="de-DE" altLang="de-DE" sz="1200" smtClean="0">
              <a:solidFill>
                <a:srgbClr val="000000"/>
              </a:solidFill>
            </a:endParaRPr>
          </a:p>
        </p:txBody>
      </p:sp>
      <p:sp>
        <p:nvSpPr>
          <p:cNvPr id="70662" name="Foliennummernplatzhalt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D976940A-D0E3-42E9-9287-DEFAF49E3318}" type="slidenum">
              <a:rPr lang="de-DE" altLang="de-DE" sz="1200">
                <a:solidFill>
                  <a:srgbClr val="000000"/>
                </a:solidFill>
              </a:rPr>
              <a:pPr>
                <a:spcBef>
                  <a:spcPct val="0"/>
                </a:spcBef>
                <a:buClrTx/>
                <a:buFontTx/>
                <a:buNone/>
              </a:pPr>
              <a:t>28</a:t>
            </a:fld>
            <a:endParaRPr lang="de-DE" altLang="de-DE" sz="1200">
              <a:solidFill>
                <a:srgbClr val="000000"/>
              </a:solidFill>
            </a:endParaRPr>
          </a:p>
        </p:txBody>
      </p:sp>
      <p:sp>
        <p:nvSpPr>
          <p:cNvPr id="70663" name="Textfeld 9"/>
          <p:cNvSpPr txBox="1">
            <a:spLocks noChangeArrowheads="1"/>
          </p:cNvSpPr>
          <p:nvPr/>
        </p:nvSpPr>
        <p:spPr bwMode="auto">
          <a:xfrm>
            <a:off x="5495925" y="5595938"/>
            <a:ext cx="3444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ClrTx/>
              <a:buFontTx/>
              <a:buNone/>
            </a:pPr>
            <a:r>
              <a:rPr lang="de-DE" altLang="de-DE" sz="1400">
                <a:solidFill>
                  <a:srgbClr val="000000"/>
                </a:solidFill>
              </a:rPr>
              <a:t>Prof. Dr. T. Michael, Prof. Dr. M. Dippold </a:t>
            </a:r>
          </a:p>
        </p:txBody>
      </p:sp>
      <p:pic>
        <p:nvPicPr>
          <p:cNvPr id="81922" name="Picture 2"/>
          <p:cNvPicPr>
            <a:picLocks noChangeAspect="1" noChangeArrowheads="1"/>
          </p:cNvPicPr>
          <p:nvPr/>
        </p:nvPicPr>
        <p:blipFill>
          <a:blip r:embed="rId3"/>
          <a:srcRect/>
          <a:stretch>
            <a:fillRect/>
          </a:stretch>
        </p:blipFill>
        <p:spPr bwMode="auto">
          <a:xfrm>
            <a:off x="1077913" y="3971925"/>
            <a:ext cx="6597650" cy="1624013"/>
          </a:xfrm>
          <a:prstGeom prst="rect">
            <a:avLst/>
          </a:prstGeom>
          <a:noFill/>
          <a:ln>
            <a:noFill/>
          </a:ln>
          <a:effectLst>
            <a:prstShdw prst="shdw17" dist="17961" dir="2700000">
              <a:schemeClr val="bg1">
                <a:gamma/>
                <a:shade val="60000"/>
                <a:invGamma/>
              </a:schemeClr>
            </a:prst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cmpd="sng">
                <a:solidFill>
                  <a:schemeClr val="bg2"/>
                </a:solidFill>
                <a:prstDash val="solid"/>
                <a:miter lim="800000"/>
                <a:headEnd type="none" w="sm" len="sm"/>
                <a:tailEnd type="none" w="med" len="med"/>
              </a14:hiddenLine>
            </a:ext>
          </a:extLst>
        </p:spPr>
      </p:pic>
      <p:sp>
        <p:nvSpPr>
          <p:cNvPr id="14" name="Freihandform 13"/>
          <p:cNvSpPr/>
          <p:nvPr/>
        </p:nvSpPr>
        <p:spPr>
          <a:xfrm>
            <a:off x="28575" y="1609725"/>
            <a:ext cx="5778500" cy="215423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72000" tIns="36000" rIns="72000" bIns="36000" compatLnSpc="0">
            <a:spAutoFit/>
          </a:bodyPr>
          <a:lstStyle/>
          <a:p>
            <a:pPr marL="357188" indent="-357188" eaLnBrk="1" hangingPunct="1">
              <a:lnSpc>
                <a:spcPct val="105000"/>
              </a:lnSpc>
              <a:spcBef>
                <a:spcPts val="1123"/>
              </a:spcBef>
              <a:buClr>
                <a:srgbClr val="D20132"/>
              </a:buClr>
              <a:buSzPct val="100000"/>
              <a:buFont typeface="Webdings" pitchFamily="18"/>
              <a:buChar char=""/>
              <a:defRPr/>
            </a:pPr>
            <a:r>
              <a:rPr lang="de-DE" dirty="0">
                <a:solidFill>
                  <a:srgbClr val="000000"/>
                </a:solidFill>
                <a:latin typeface="Arial" charset="0"/>
              </a:rPr>
              <a:t>Starting grant Hochschule München </a:t>
            </a:r>
          </a:p>
          <a:p>
            <a:pPr marL="814388" lvl="1" indent="-357188" eaLnBrk="1" hangingPunct="1">
              <a:lnSpc>
                <a:spcPct val="105000"/>
              </a:lnSpc>
              <a:spcBef>
                <a:spcPts val="1123"/>
              </a:spcBef>
              <a:buClr>
                <a:srgbClr val="D20132"/>
              </a:buClr>
              <a:buSzPct val="100000"/>
              <a:buFont typeface="Webdings" pitchFamily="18"/>
              <a:buChar char=""/>
              <a:defRPr/>
            </a:pPr>
            <a:r>
              <a:rPr lang="en-US" sz="1600" dirty="0">
                <a:solidFill>
                  <a:srgbClr val="000000"/>
                </a:solidFill>
                <a:latin typeface="Arial" charset="0"/>
              </a:rPr>
              <a:t>Sensor network for wireless communication</a:t>
            </a:r>
          </a:p>
          <a:p>
            <a:pPr marL="814388" lvl="1" indent="-357188" eaLnBrk="1" hangingPunct="1">
              <a:lnSpc>
                <a:spcPct val="105000"/>
              </a:lnSpc>
              <a:spcBef>
                <a:spcPts val="1123"/>
              </a:spcBef>
              <a:buClr>
                <a:srgbClr val="D20132"/>
              </a:buClr>
              <a:buSzPct val="100000"/>
              <a:buFont typeface="Webdings" pitchFamily="18"/>
              <a:buChar char=""/>
              <a:defRPr/>
            </a:pPr>
            <a:r>
              <a:rPr lang="en-US" sz="1600" dirty="0">
                <a:solidFill>
                  <a:srgbClr val="000000"/>
                </a:solidFill>
                <a:latin typeface="Arial" charset="0"/>
              </a:rPr>
              <a:t>Optimization of sensor network for minimum energy supply</a:t>
            </a:r>
          </a:p>
          <a:p>
            <a:pPr marL="814388" lvl="1" indent="-357188" eaLnBrk="1" hangingPunct="1">
              <a:lnSpc>
                <a:spcPct val="105000"/>
              </a:lnSpc>
              <a:spcBef>
                <a:spcPts val="1123"/>
              </a:spcBef>
              <a:buClr>
                <a:srgbClr val="D20132"/>
              </a:buClr>
              <a:buSzPct val="100000"/>
              <a:buFont typeface="Webdings" pitchFamily="18"/>
              <a:buChar char=""/>
              <a:defRPr/>
            </a:pPr>
            <a:r>
              <a:rPr lang="en-US" sz="1600" dirty="0">
                <a:solidFill>
                  <a:srgbClr val="000000"/>
                </a:solidFill>
                <a:latin typeface="Arial" charset="0"/>
              </a:rPr>
              <a:t>Operation strategies for minimum electrical power</a:t>
            </a:r>
          </a:p>
          <a:p>
            <a:pPr marL="814388" lvl="1" indent="-357188" eaLnBrk="1" hangingPunct="1">
              <a:lnSpc>
                <a:spcPct val="105000"/>
              </a:lnSpc>
              <a:spcBef>
                <a:spcPts val="1123"/>
              </a:spcBef>
              <a:buClr>
                <a:srgbClr val="D20132"/>
              </a:buClr>
              <a:buSzPct val="100000"/>
              <a:buFont typeface="Webdings" pitchFamily="18"/>
              <a:buChar char=""/>
              <a:defRPr/>
            </a:pPr>
            <a:r>
              <a:rPr lang="en-US" sz="1600" dirty="0">
                <a:solidFill>
                  <a:srgbClr val="000000"/>
                </a:solidFill>
                <a:latin typeface="Arial" charset="0"/>
              </a:rPr>
              <a:t>Operation strategies for minimum heating power</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Group 10"/>
          <p:cNvGrpSpPr>
            <a:grpSpLocks/>
          </p:cNvGrpSpPr>
          <p:nvPr/>
        </p:nvGrpSpPr>
        <p:grpSpPr bwMode="auto">
          <a:xfrm>
            <a:off x="198438" y="1020763"/>
            <a:ext cx="5746750" cy="4903787"/>
            <a:chOff x="125" y="643"/>
            <a:chExt cx="3620" cy="3089"/>
          </a:xfrm>
        </p:grpSpPr>
        <p:pic>
          <p:nvPicPr>
            <p:cNvPr id="40969" name="Picture 3"/>
            <p:cNvPicPr>
              <a:picLocks noChangeAspect="1" noChangeArrowheads="1"/>
            </p:cNvPicPr>
            <p:nvPr/>
          </p:nvPicPr>
          <p:blipFill>
            <a:blip r:embed="rId2">
              <a:extLst>
                <a:ext uri="{28A0092B-C50C-407E-A947-70E740481C1C}">
                  <a14:useLocalDpi xmlns:a14="http://schemas.microsoft.com/office/drawing/2010/main" val="0"/>
                </a:ext>
              </a:extLst>
            </a:blip>
            <a:srcRect r="25760"/>
            <a:stretch>
              <a:fillRect/>
            </a:stretch>
          </p:blipFill>
          <p:spPr bwMode="auto">
            <a:xfrm>
              <a:off x="125" y="643"/>
              <a:ext cx="3620" cy="308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70" name="Text Box 5"/>
            <p:cNvSpPr txBox="1">
              <a:spLocks noChangeArrowheads="1"/>
            </p:cNvSpPr>
            <p:nvPr/>
          </p:nvSpPr>
          <p:spPr bwMode="auto">
            <a:xfrm>
              <a:off x="2517" y="3501"/>
              <a:ext cx="1209" cy="197"/>
            </a:xfrm>
            <a:prstGeom prst="rect">
              <a:avLst/>
            </a:prstGeom>
            <a:solidFill>
              <a:schemeClr val="bg1"/>
            </a:solidFill>
            <a:ln>
              <a:noFill/>
            </a:ln>
            <a:effectLst/>
            <a:extLs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de-DE" sz="1800">
                  <a:solidFill>
                    <a:srgbClr val="000000"/>
                  </a:solidFill>
                </a:rPr>
                <a:t>Power Electronics</a:t>
              </a:r>
            </a:p>
          </p:txBody>
        </p:sp>
      </p:grpSp>
      <p:grpSp>
        <p:nvGrpSpPr>
          <p:cNvPr id="40963" name="Group 11"/>
          <p:cNvGrpSpPr>
            <a:grpSpLocks/>
          </p:cNvGrpSpPr>
          <p:nvPr/>
        </p:nvGrpSpPr>
        <p:grpSpPr bwMode="auto">
          <a:xfrm>
            <a:off x="6119813" y="1020763"/>
            <a:ext cx="2824162" cy="4900612"/>
            <a:chOff x="3855" y="643"/>
            <a:chExt cx="1779" cy="3087"/>
          </a:xfrm>
        </p:grpSpPr>
        <p:pic>
          <p:nvPicPr>
            <p:cNvPr id="40967" name="Picture 8"/>
            <p:cNvPicPr>
              <a:picLocks noChangeAspect="1" noChangeArrowheads="1"/>
            </p:cNvPicPr>
            <p:nvPr/>
          </p:nvPicPr>
          <p:blipFill>
            <a:blip r:embed="rId3">
              <a:extLst>
                <a:ext uri="{28A0092B-C50C-407E-A947-70E740481C1C}">
                  <a14:useLocalDpi xmlns:a14="http://schemas.microsoft.com/office/drawing/2010/main" val="0"/>
                </a:ext>
              </a:extLst>
            </a:blip>
            <a:srcRect l="10245" r="4405"/>
            <a:stretch>
              <a:fillRect/>
            </a:stretch>
          </p:blipFill>
          <p:spPr bwMode="auto">
            <a:xfrm>
              <a:off x="3855" y="643"/>
              <a:ext cx="1779" cy="30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8" name="Text Box 9"/>
            <p:cNvSpPr txBox="1">
              <a:spLocks noChangeArrowheads="1"/>
            </p:cNvSpPr>
            <p:nvPr/>
          </p:nvSpPr>
          <p:spPr bwMode="auto">
            <a:xfrm>
              <a:off x="4398" y="668"/>
              <a:ext cx="1209" cy="197"/>
            </a:xfrm>
            <a:prstGeom prst="rect">
              <a:avLst/>
            </a:prstGeom>
            <a:solidFill>
              <a:schemeClr val="bg1"/>
            </a:solidFill>
            <a:ln>
              <a:noFill/>
            </a:ln>
            <a:effectLst/>
            <a:extLs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de-DE" sz="1800">
                  <a:solidFill>
                    <a:srgbClr val="000000"/>
                  </a:solidFill>
                </a:rPr>
                <a:t>Power Electronics</a:t>
              </a:r>
            </a:p>
          </p:txBody>
        </p:sp>
      </p:grpSp>
      <p:sp>
        <p:nvSpPr>
          <p:cNvPr id="40964" name="Titel 1"/>
          <p:cNvSpPr>
            <a:spLocks noGrp="1"/>
          </p:cNvSpPr>
          <p:nvPr>
            <p:ph type="title"/>
          </p:nvPr>
        </p:nvSpPr>
        <p:spPr>
          <a:xfrm>
            <a:off x="77788" y="101600"/>
            <a:ext cx="8988425" cy="741363"/>
          </a:xfrm>
        </p:spPr>
        <p:txBody>
          <a:bodyPr/>
          <a:lstStyle/>
          <a:p>
            <a:pPr algn="ctr"/>
            <a:r>
              <a:rPr lang="en-US" altLang="de-DE" smtClean="0">
                <a:solidFill>
                  <a:schemeClr val="tx1"/>
                </a:solidFill>
              </a:rPr>
              <a:t>…some impressions of our labs</a:t>
            </a:r>
            <a:endParaRPr lang="de-DE" altLang="de-DE" smtClean="0"/>
          </a:p>
        </p:txBody>
      </p:sp>
      <p:sp>
        <p:nvSpPr>
          <p:cNvPr id="40965" name="Datumsplatzhalter 1"/>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E9615058-CC34-4B50-898A-21F411FF3236}" type="datetime1">
              <a:rPr lang="de-DE" altLang="de-DE" sz="1200" smtClean="0">
                <a:solidFill>
                  <a:srgbClr val="000000"/>
                </a:solidFill>
              </a:rPr>
              <a:pPr>
                <a:spcBef>
                  <a:spcPct val="0"/>
                </a:spcBef>
                <a:buClrTx/>
                <a:buFontTx/>
                <a:buNone/>
              </a:pPr>
              <a:t>29.03.2018</a:t>
            </a:fld>
            <a:endParaRPr lang="de-DE" altLang="de-DE" sz="1200" smtClean="0">
              <a:solidFill>
                <a:srgbClr val="000000"/>
              </a:solidFill>
            </a:endParaRPr>
          </a:p>
        </p:txBody>
      </p:sp>
      <p:sp>
        <p:nvSpPr>
          <p:cNvPr id="40966" name="Foliennummernplatzhalter 2"/>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61944B4F-5F08-4EA3-8923-0267DC3498F6}" type="slidenum">
              <a:rPr lang="de-DE" altLang="de-DE" sz="1200">
                <a:solidFill>
                  <a:srgbClr val="000000"/>
                </a:solidFill>
              </a:rPr>
              <a:pPr>
                <a:spcBef>
                  <a:spcPct val="0"/>
                </a:spcBef>
                <a:buClrTx/>
                <a:buFontTx/>
                <a:buNone/>
              </a:pPr>
              <a:t>29</a:t>
            </a:fld>
            <a:endParaRPr lang="de-DE" altLang="de-DE" sz="1200">
              <a:solidFill>
                <a:srgbClr val="000000"/>
              </a:solidFill>
            </a:endParaRPr>
          </a:p>
        </p:txBody>
      </p:sp>
    </p:spTree>
    <p:extLst>
      <p:ext uri="{BB962C8B-B14F-4D97-AF65-F5344CB8AC3E}">
        <p14:creationId xmlns:p14="http://schemas.microsoft.com/office/powerpoint/2010/main" val="31521165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579438" y="1235075"/>
            <a:ext cx="8297862" cy="2262188"/>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a:p>
        </p:txBody>
      </p:sp>
      <p:grpSp>
        <p:nvGrpSpPr>
          <p:cNvPr id="25603" name="Group 16"/>
          <p:cNvGrpSpPr>
            <a:grpSpLocks/>
          </p:cNvGrpSpPr>
          <p:nvPr/>
        </p:nvGrpSpPr>
        <p:grpSpPr bwMode="auto">
          <a:xfrm>
            <a:off x="579438" y="3773488"/>
            <a:ext cx="8364537" cy="1976437"/>
            <a:chOff x="365" y="2760"/>
            <a:chExt cx="5269" cy="978"/>
          </a:xfrm>
        </p:grpSpPr>
        <p:sp>
          <p:nvSpPr>
            <p:cNvPr id="25613" name="Rectangle 10"/>
            <p:cNvSpPr>
              <a:spLocks noChangeArrowheads="1"/>
            </p:cNvSpPr>
            <p:nvPr/>
          </p:nvSpPr>
          <p:spPr bwMode="auto">
            <a:xfrm>
              <a:off x="365" y="3433"/>
              <a:ext cx="5269" cy="305"/>
            </a:xfrm>
            <a:prstGeom prst="rect">
              <a:avLst/>
            </a:prstGeom>
            <a:solidFill>
              <a:srgbClr val="C0C0C0"/>
            </a:solidFill>
            <a:ln>
              <a:noFill/>
            </a:ln>
            <a:effectLst/>
            <a:extLs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chemeClr val="bg2"/>
                </a:solidFill>
              </a:endParaRPr>
            </a:p>
          </p:txBody>
        </p:sp>
        <p:sp>
          <p:nvSpPr>
            <p:cNvPr id="25614" name="Rectangle 9"/>
            <p:cNvSpPr>
              <a:spLocks noChangeArrowheads="1"/>
            </p:cNvSpPr>
            <p:nvPr/>
          </p:nvSpPr>
          <p:spPr bwMode="auto">
            <a:xfrm>
              <a:off x="365" y="2760"/>
              <a:ext cx="5269" cy="518"/>
            </a:xfrm>
            <a:prstGeom prst="rect">
              <a:avLst/>
            </a:prstGeom>
            <a:solidFill>
              <a:srgbClr val="C0C0C0"/>
            </a:solidFill>
            <a:ln>
              <a:noFill/>
            </a:ln>
            <a:effectLst/>
            <a:extLs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chemeClr val="bg2"/>
                </a:solidFill>
              </a:endParaRPr>
            </a:p>
          </p:txBody>
        </p:sp>
      </p:grpSp>
      <p:sp>
        <p:nvSpPr>
          <p:cNvPr id="25604" name="Rectangle 5"/>
          <p:cNvSpPr>
            <a:spLocks noChangeArrowheads="1"/>
          </p:cNvSpPr>
          <p:nvPr/>
        </p:nvSpPr>
        <p:spPr bwMode="auto">
          <a:xfrm>
            <a:off x="228600" y="4789488"/>
            <a:ext cx="8831263"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36000" rIns="72000" bIns="36000">
            <a:spAutoFit/>
          </a:bodyPr>
          <a:lstStyle>
            <a:lvl1pPr marL="342900" indent="-342900">
              <a:spcBef>
                <a:spcPct val="20000"/>
              </a:spcBef>
              <a:buClr>
                <a:srgbClr val="737366"/>
              </a:buClr>
              <a:buFont typeface="Wingdings" panose="05000000000000000000" pitchFamily="2" charset="2"/>
              <a:buChar char="§"/>
              <a:tabLst>
                <a:tab pos="7332663" algn="l"/>
              </a:tabLst>
              <a:defRPr sz="2400">
                <a:solidFill>
                  <a:schemeClr val="tx1"/>
                </a:solidFill>
                <a:latin typeface="Arial" panose="020B0604020202020204" pitchFamily="34" charset="0"/>
              </a:defRPr>
            </a:lvl1pPr>
            <a:lvl2pPr marL="742950" indent="-285750">
              <a:spcBef>
                <a:spcPct val="20000"/>
              </a:spcBef>
              <a:buChar char="–"/>
              <a:tabLst>
                <a:tab pos="7332663" algn="l"/>
              </a:tabLst>
              <a:defRPr sz="2000">
                <a:solidFill>
                  <a:schemeClr val="tx1"/>
                </a:solidFill>
                <a:latin typeface="Arial" panose="020B0604020202020204" pitchFamily="34" charset="0"/>
              </a:defRPr>
            </a:lvl2pPr>
            <a:lvl3pPr marL="1143000" indent="-228600">
              <a:spcBef>
                <a:spcPct val="20000"/>
              </a:spcBef>
              <a:buChar char="•"/>
              <a:tabLst>
                <a:tab pos="7332663" algn="l"/>
              </a:tabLst>
              <a:defRPr sz="2000">
                <a:solidFill>
                  <a:schemeClr val="tx1"/>
                </a:solidFill>
                <a:latin typeface="Arial" panose="020B0604020202020204" pitchFamily="34" charset="0"/>
              </a:defRPr>
            </a:lvl3pPr>
            <a:lvl4pPr marL="1600200" indent="-228600">
              <a:spcBef>
                <a:spcPct val="20000"/>
              </a:spcBef>
              <a:buChar char="–"/>
              <a:tabLst>
                <a:tab pos="7332663" algn="l"/>
              </a:tabLst>
              <a:defRPr sz="2000">
                <a:solidFill>
                  <a:schemeClr val="tx1"/>
                </a:solidFill>
                <a:latin typeface="Arial" panose="020B0604020202020204" pitchFamily="34" charset="0"/>
              </a:defRPr>
            </a:lvl4pPr>
            <a:lvl5pPr marL="2057400" indent="-228600">
              <a:spcBef>
                <a:spcPct val="20000"/>
              </a:spcBef>
              <a:buChar char="»"/>
              <a:tabLst>
                <a:tab pos="7332663"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7332663"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7332663"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7332663"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7332663" algn="l"/>
              </a:tabLst>
              <a:defRPr sz="2000">
                <a:solidFill>
                  <a:schemeClr val="tx1"/>
                </a:solidFill>
                <a:latin typeface="Arial" panose="020B0604020202020204" pitchFamily="34" charset="0"/>
              </a:defRPr>
            </a:lvl9pPr>
          </a:lstStyle>
          <a:p>
            <a:pPr eaLnBrk="1" hangingPunct="1">
              <a:lnSpc>
                <a:spcPct val="105000"/>
              </a:lnSpc>
              <a:spcBef>
                <a:spcPct val="50000"/>
              </a:spcBef>
              <a:buClr>
                <a:srgbClr val="D20132"/>
              </a:buClr>
              <a:buSzPct val="80000"/>
              <a:buFont typeface="Webdings" panose="05030102010509060703" pitchFamily="18" charset="2"/>
              <a:buChar char="&lt;"/>
            </a:pPr>
            <a:r>
              <a:rPr lang="en-US" altLang="de-DE" sz="2000" b="1" dirty="0"/>
              <a:t>Master Programs</a:t>
            </a:r>
            <a:br>
              <a:rPr lang="en-US" altLang="de-DE" sz="2000" b="1" dirty="0"/>
            </a:br>
            <a:r>
              <a:rPr lang="en-US" altLang="de-DE" sz="1800" dirty="0"/>
              <a:t>- Master </a:t>
            </a:r>
            <a:r>
              <a:rPr lang="en-US" altLang="de-DE" sz="1800" dirty="0" smtClean="0"/>
              <a:t>„Electrical Engineering“ </a:t>
            </a:r>
            <a:r>
              <a:rPr lang="en-US" altLang="de-DE" sz="1800" dirty="0"/>
              <a:t>(</a:t>
            </a:r>
            <a:r>
              <a:rPr lang="en-US" altLang="de-DE" sz="1800" dirty="0" smtClean="0"/>
              <a:t>ET)</a:t>
            </a:r>
            <a:r>
              <a:rPr lang="en-US" altLang="de-DE" sz="1800" dirty="0"/>
              <a:t>	</a:t>
            </a:r>
            <a:br>
              <a:rPr lang="en-US" altLang="de-DE" sz="1800" dirty="0"/>
            </a:br>
            <a:r>
              <a:rPr lang="en-US" altLang="de-DE" sz="1800" dirty="0"/>
              <a:t>- Master „Systems Engineering“ (SE)	</a:t>
            </a:r>
          </a:p>
        </p:txBody>
      </p:sp>
      <p:sp>
        <p:nvSpPr>
          <p:cNvPr id="25605" name="Rectangle 6"/>
          <p:cNvSpPr>
            <a:spLocks noChangeArrowheads="1"/>
          </p:cNvSpPr>
          <p:nvPr/>
        </p:nvSpPr>
        <p:spPr bwMode="auto">
          <a:xfrm>
            <a:off x="236538" y="3467100"/>
            <a:ext cx="8831262"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36000" rIns="72000" bIns="36000">
            <a:spAutoFit/>
          </a:bodyPr>
          <a:lstStyle>
            <a:lvl1pPr marL="342900" indent="-342900">
              <a:spcBef>
                <a:spcPct val="20000"/>
              </a:spcBef>
              <a:buClr>
                <a:srgbClr val="737366"/>
              </a:buClr>
              <a:buFont typeface="Wingdings" panose="05000000000000000000" pitchFamily="2" charset="2"/>
              <a:buChar char="§"/>
              <a:tabLst>
                <a:tab pos="7332663" algn="l"/>
              </a:tabLst>
              <a:defRPr sz="2400">
                <a:solidFill>
                  <a:schemeClr val="tx1"/>
                </a:solidFill>
                <a:latin typeface="Arial" panose="020B0604020202020204" pitchFamily="34" charset="0"/>
              </a:defRPr>
            </a:lvl1pPr>
            <a:lvl2pPr marL="742950" indent="-285750">
              <a:spcBef>
                <a:spcPct val="20000"/>
              </a:spcBef>
              <a:buChar char="–"/>
              <a:tabLst>
                <a:tab pos="7332663" algn="l"/>
              </a:tabLst>
              <a:defRPr sz="2000">
                <a:solidFill>
                  <a:schemeClr val="tx1"/>
                </a:solidFill>
                <a:latin typeface="Arial" panose="020B0604020202020204" pitchFamily="34" charset="0"/>
              </a:defRPr>
            </a:lvl2pPr>
            <a:lvl3pPr marL="1143000" indent="-228600">
              <a:spcBef>
                <a:spcPct val="20000"/>
              </a:spcBef>
              <a:buChar char="•"/>
              <a:tabLst>
                <a:tab pos="7332663" algn="l"/>
              </a:tabLst>
              <a:defRPr sz="2000">
                <a:solidFill>
                  <a:schemeClr val="tx1"/>
                </a:solidFill>
                <a:latin typeface="Arial" panose="020B0604020202020204" pitchFamily="34" charset="0"/>
              </a:defRPr>
            </a:lvl3pPr>
            <a:lvl4pPr marL="1600200" indent="-228600">
              <a:spcBef>
                <a:spcPct val="20000"/>
              </a:spcBef>
              <a:buChar char="–"/>
              <a:tabLst>
                <a:tab pos="7332663" algn="l"/>
              </a:tabLst>
              <a:defRPr sz="2000">
                <a:solidFill>
                  <a:schemeClr val="tx1"/>
                </a:solidFill>
                <a:latin typeface="Arial" panose="020B0604020202020204" pitchFamily="34" charset="0"/>
              </a:defRPr>
            </a:lvl4pPr>
            <a:lvl5pPr marL="2057400" indent="-228600">
              <a:spcBef>
                <a:spcPct val="20000"/>
              </a:spcBef>
              <a:buChar char="»"/>
              <a:tabLst>
                <a:tab pos="7332663"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7332663"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7332663"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7332663"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7332663" algn="l"/>
              </a:tabLst>
              <a:defRPr sz="2000">
                <a:solidFill>
                  <a:schemeClr val="tx1"/>
                </a:solidFill>
                <a:latin typeface="Arial" panose="020B0604020202020204" pitchFamily="34" charset="0"/>
              </a:defRPr>
            </a:lvl9pPr>
          </a:lstStyle>
          <a:p>
            <a:pPr eaLnBrk="1" hangingPunct="1">
              <a:lnSpc>
                <a:spcPct val="105000"/>
              </a:lnSpc>
              <a:spcBef>
                <a:spcPct val="50000"/>
              </a:spcBef>
              <a:buClr>
                <a:srgbClr val="D20132"/>
              </a:buClr>
              <a:buSzPct val="80000"/>
              <a:buFont typeface="Webdings" panose="05030102010509060703" pitchFamily="18" charset="2"/>
              <a:buChar char="&lt;"/>
            </a:pPr>
            <a:r>
              <a:rPr lang="en-US" altLang="de-DE" sz="2000" b="1"/>
              <a:t>Bachelor Programs</a:t>
            </a:r>
            <a:br>
              <a:rPr lang="en-US" altLang="de-DE" sz="2000" b="1"/>
            </a:br>
            <a:r>
              <a:rPr lang="en-US" altLang="de-DE" sz="1800"/>
              <a:t>- Bachelor „Electrical Engineering and Information Technology“ (EI)	</a:t>
            </a:r>
            <a:br>
              <a:rPr lang="en-US" altLang="de-DE" sz="1800"/>
            </a:br>
            <a:r>
              <a:rPr lang="en-US" altLang="de-DE" sz="1800"/>
              <a:t>- Bachelor „Renewable Energy - Power Engineering“ (RE)	</a:t>
            </a:r>
            <a:br>
              <a:rPr lang="en-US" altLang="de-DE" sz="1800"/>
            </a:br>
            <a:r>
              <a:rPr lang="en-US" altLang="de-DE" sz="1800"/>
              <a:t>- Bachelor „Electrical Engineering - Electromobility“ (EM)	</a:t>
            </a:r>
          </a:p>
        </p:txBody>
      </p:sp>
      <p:sp>
        <p:nvSpPr>
          <p:cNvPr id="22534" name="Rectangle 4"/>
          <p:cNvSpPr>
            <a:spLocks noChangeArrowheads="1"/>
          </p:cNvSpPr>
          <p:nvPr/>
        </p:nvSpPr>
        <p:spPr bwMode="auto">
          <a:xfrm>
            <a:off x="228600" y="855663"/>
            <a:ext cx="8648700"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36000" rIns="72000" bIns="36000">
            <a:spAutoFit/>
          </a:bodyPr>
          <a:lstStyle>
            <a:lvl1pPr marL="342900" indent="-342900">
              <a:spcBef>
                <a:spcPct val="20000"/>
              </a:spcBef>
              <a:buClr>
                <a:srgbClr val="737366"/>
              </a:buClr>
              <a:buFont typeface="Wingdings" pitchFamily="2" charset="2"/>
              <a:buChar char="§"/>
              <a:tabLst>
                <a:tab pos="5238750" algn="l"/>
                <a:tab pos="6573838" algn="r"/>
              </a:tabLst>
              <a:defRPr sz="2400">
                <a:solidFill>
                  <a:schemeClr val="tx1"/>
                </a:solidFill>
                <a:latin typeface="Arial" charset="0"/>
              </a:defRPr>
            </a:lvl1pPr>
            <a:lvl2pPr marL="742950" indent="-285750">
              <a:spcBef>
                <a:spcPct val="20000"/>
              </a:spcBef>
              <a:buChar char="–"/>
              <a:tabLst>
                <a:tab pos="5238750" algn="l"/>
                <a:tab pos="6573838" algn="r"/>
              </a:tabLst>
              <a:defRPr sz="2000">
                <a:solidFill>
                  <a:schemeClr val="tx1"/>
                </a:solidFill>
                <a:latin typeface="Arial" charset="0"/>
              </a:defRPr>
            </a:lvl2pPr>
            <a:lvl3pPr marL="1143000" indent="-228600">
              <a:spcBef>
                <a:spcPct val="20000"/>
              </a:spcBef>
              <a:buChar char="•"/>
              <a:tabLst>
                <a:tab pos="5238750" algn="l"/>
                <a:tab pos="6573838" algn="r"/>
              </a:tabLst>
              <a:defRPr sz="2000">
                <a:solidFill>
                  <a:schemeClr val="tx1"/>
                </a:solidFill>
                <a:latin typeface="Arial" charset="0"/>
              </a:defRPr>
            </a:lvl3pPr>
            <a:lvl4pPr marL="1600200" indent="-228600">
              <a:spcBef>
                <a:spcPct val="20000"/>
              </a:spcBef>
              <a:buChar char="–"/>
              <a:tabLst>
                <a:tab pos="5238750" algn="l"/>
                <a:tab pos="6573838" algn="r"/>
              </a:tabLst>
              <a:defRPr sz="2000">
                <a:solidFill>
                  <a:schemeClr val="tx1"/>
                </a:solidFill>
                <a:latin typeface="Arial" charset="0"/>
              </a:defRPr>
            </a:lvl4pPr>
            <a:lvl5pPr marL="2057400" indent="-228600">
              <a:spcBef>
                <a:spcPct val="20000"/>
              </a:spcBef>
              <a:buChar char="»"/>
              <a:tabLst>
                <a:tab pos="5238750" algn="l"/>
                <a:tab pos="6573838" algn="r"/>
              </a:tabLst>
              <a:defRPr sz="2000">
                <a:solidFill>
                  <a:schemeClr val="tx1"/>
                </a:solidFill>
                <a:latin typeface="Arial" charset="0"/>
              </a:defRPr>
            </a:lvl5pPr>
            <a:lvl6pPr marL="2514600" indent="-228600" eaLnBrk="0" fontAlgn="base" hangingPunct="0">
              <a:spcBef>
                <a:spcPct val="20000"/>
              </a:spcBef>
              <a:spcAft>
                <a:spcPct val="0"/>
              </a:spcAft>
              <a:buChar char="»"/>
              <a:tabLst>
                <a:tab pos="5238750" algn="l"/>
                <a:tab pos="6573838" algn="r"/>
              </a:tabLst>
              <a:defRPr sz="2000">
                <a:solidFill>
                  <a:schemeClr val="tx1"/>
                </a:solidFill>
                <a:latin typeface="Arial" charset="0"/>
              </a:defRPr>
            </a:lvl6pPr>
            <a:lvl7pPr marL="2971800" indent="-228600" eaLnBrk="0" fontAlgn="base" hangingPunct="0">
              <a:spcBef>
                <a:spcPct val="20000"/>
              </a:spcBef>
              <a:spcAft>
                <a:spcPct val="0"/>
              </a:spcAft>
              <a:buChar char="»"/>
              <a:tabLst>
                <a:tab pos="5238750" algn="l"/>
                <a:tab pos="6573838" algn="r"/>
              </a:tabLst>
              <a:defRPr sz="2000">
                <a:solidFill>
                  <a:schemeClr val="tx1"/>
                </a:solidFill>
                <a:latin typeface="Arial" charset="0"/>
              </a:defRPr>
            </a:lvl7pPr>
            <a:lvl8pPr marL="3429000" indent="-228600" eaLnBrk="0" fontAlgn="base" hangingPunct="0">
              <a:spcBef>
                <a:spcPct val="20000"/>
              </a:spcBef>
              <a:spcAft>
                <a:spcPct val="0"/>
              </a:spcAft>
              <a:buChar char="»"/>
              <a:tabLst>
                <a:tab pos="5238750" algn="l"/>
                <a:tab pos="6573838" algn="r"/>
              </a:tabLst>
              <a:defRPr sz="2000">
                <a:solidFill>
                  <a:schemeClr val="tx1"/>
                </a:solidFill>
                <a:latin typeface="Arial" charset="0"/>
              </a:defRPr>
            </a:lvl8pPr>
            <a:lvl9pPr marL="3886200" indent="-228600" eaLnBrk="0" fontAlgn="base" hangingPunct="0">
              <a:spcBef>
                <a:spcPct val="20000"/>
              </a:spcBef>
              <a:spcAft>
                <a:spcPct val="0"/>
              </a:spcAft>
              <a:buChar char="»"/>
              <a:tabLst>
                <a:tab pos="5238750" algn="l"/>
                <a:tab pos="6573838" algn="r"/>
              </a:tabLst>
              <a:defRPr sz="2000">
                <a:solidFill>
                  <a:schemeClr val="tx1"/>
                </a:solidFill>
                <a:latin typeface="Arial" charset="0"/>
              </a:defRPr>
            </a:lvl9pPr>
          </a:lstStyle>
          <a:p>
            <a:pPr eaLnBrk="1" hangingPunct="1">
              <a:lnSpc>
                <a:spcPct val="105000"/>
              </a:lnSpc>
              <a:spcBef>
                <a:spcPts val="0"/>
              </a:spcBef>
              <a:buClr>
                <a:srgbClr val="D20132"/>
              </a:buClr>
              <a:buSzPct val="80000"/>
              <a:buFont typeface="Webdings" pitchFamily="18" charset="2"/>
              <a:buChar char="&lt;"/>
              <a:defRPr/>
            </a:pPr>
            <a:r>
              <a:rPr lang="en-US" altLang="de-DE" sz="2000" b="1" dirty="0" smtClean="0"/>
              <a:t>Department Structure</a:t>
            </a:r>
            <a:br>
              <a:rPr lang="en-US" altLang="de-DE" sz="2000" b="1" dirty="0" smtClean="0"/>
            </a:br>
            <a:endParaRPr lang="en-US" altLang="de-DE" sz="2000" b="1" dirty="0" smtClean="0"/>
          </a:p>
          <a:p>
            <a:pPr marL="355600" indent="0" eaLnBrk="1" hangingPunct="1">
              <a:lnSpc>
                <a:spcPct val="105000"/>
              </a:lnSpc>
              <a:spcBef>
                <a:spcPts val="0"/>
              </a:spcBef>
              <a:buClr>
                <a:srgbClr val="D20132"/>
              </a:buClr>
              <a:buSzPct val="80000"/>
              <a:buFont typeface="Wingdings" pitchFamily="2" charset="2"/>
              <a:buNone/>
              <a:defRPr/>
            </a:pPr>
            <a:r>
              <a:rPr lang="en-US" altLang="de-DE" sz="1800" dirty="0" smtClean="0"/>
              <a:t>- approx. 1300 students / 340 freshman/year  </a:t>
            </a:r>
            <a:br>
              <a:rPr lang="en-US" altLang="de-DE" sz="1800" dirty="0" smtClean="0"/>
            </a:br>
            <a:r>
              <a:rPr lang="en-US" altLang="de-DE" sz="1800" dirty="0" smtClean="0"/>
              <a:t>- 45 fulltime professors</a:t>
            </a:r>
            <a:br>
              <a:rPr lang="en-US" altLang="de-DE" sz="1800" dirty="0" smtClean="0"/>
            </a:br>
            <a:r>
              <a:rPr lang="en-US" altLang="de-DE" sz="1800" dirty="0" smtClean="0"/>
              <a:t>- 30 other employees (lab and admin)</a:t>
            </a:r>
            <a:br>
              <a:rPr lang="en-US" altLang="de-DE" sz="1800" dirty="0" smtClean="0"/>
            </a:br>
            <a:r>
              <a:rPr lang="en-US" altLang="de-DE" sz="1800" dirty="0" smtClean="0"/>
              <a:t>- 50 visiting lecturers (about 30 each semester)</a:t>
            </a:r>
            <a:br>
              <a:rPr lang="en-US" altLang="de-DE" sz="1800" dirty="0" smtClean="0"/>
            </a:br>
            <a:r>
              <a:rPr lang="en-US" altLang="de-DE" sz="1800" dirty="0" smtClean="0"/>
              <a:t>- about 32 laboratory facilities </a:t>
            </a:r>
            <a:r>
              <a:rPr lang="de-DE" altLang="de-DE" sz="1800" dirty="0" err="1" smtClean="0"/>
              <a:t>for</a:t>
            </a:r>
            <a:r>
              <a:rPr lang="de-DE" altLang="de-DE" sz="1800" dirty="0" smtClean="0"/>
              <a:t> </a:t>
            </a:r>
            <a:r>
              <a:rPr lang="de-DE" altLang="de-DE" sz="1800" dirty="0" err="1" smtClean="0"/>
              <a:t>teaching</a:t>
            </a:r>
            <a:r>
              <a:rPr lang="de-DE" altLang="de-DE" sz="1800" dirty="0" smtClean="0"/>
              <a:t> </a:t>
            </a:r>
          </a:p>
          <a:p>
            <a:pPr marL="0" indent="0" eaLnBrk="1" hangingPunct="1">
              <a:lnSpc>
                <a:spcPct val="105000"/>
              </a:lnSpc>
              <a:spcBef>
                <a:spcPts val="0"/>
              </a:spcBef>
              <a:buClr>
                <a:srgbClr val="D20132"/>
              </a:buClr>
              <a:buSzPct val="80000"/>
              <a:buFont typeface="Wingdings" pitchFamily="2" charset="2"/>
              <a:buNone/>
              <a:tabLst>
                <a:tab pos="358775" algn="l"/>
                <a:tab pos="5238750" algn="l"/>
                <a:tab pos="6573838" algn="r"/>
              </a:tabLst>
              <a:defRPr/>
            </a:pPr>
            <a:r>
              <a:rPr lang="de-DE" altLang="de-DE" sz="1800" dirty="0" smtClean="0"/>
              <a:t>        </a:t>
            </a:r>
            <a:r>
              <a:rPr lang="de-DE" altLang="de-DE" sz="1800" dirty="0" err="1" smtClean="0"/>
              <a:t>and</a:t>
            </a:r>
            <a:r>
              <a:rPr lang="de-DE" altLang="de-DE" sz="1800" dirty="0" smtClean="0"/>
              <a:t> </a:t>
            </a:r>
            <a:r>
              <a:rPr lang="de-DE" altLang="de-DE" sz="1800" dirty="0" err="1" smtClean="0"/>
              <a:t>research</a:t>
            </a:r>
            <a:r>
              <a:rPr lang="en-US" altLang="de-DE" sz="1800" dirty="0" smtClean="0"/>
              <a:t>                                 </a:t>
            </a:r>
            <a:br>
              <a:rPr lang="en-US" altLang="de-DE" sz="1800" dirty="0" smtClean="0"/>
            </a:br>
            <a:r>
              <a:rPr lang="en-US" altLang="de-DE" sz="1800" dirty="0" smtClean="0"/>
              <a:t>	</a:t>
            </a:r>
            <a:endParaRPr lang="de-DE" altLang="de-DE" sz="1800" dirty="0" smtClean="0"/>
          </a:p>
        </p:txBody>
      </p:sp>
      <p:sp>
        <p:nvSpPr>
          <p:cNvPr id="25607" name="Titel 3"/>
          <p:cNvSpPr>
            <a:spLocks noGrp="1"/>
          </p:cNvSpPr>
          <p:nvPr>
            <p:ph type="title"/>
          </p:nvPr>
        </p:nvSpPr>
        <p:spPr>
          <a:xfrm>
            <a:off x="77788" y="101600"/>
            <a:ext cx="8988425" cy="741363"/>
          </a:xfrm>
        </p:spPr>
        <p:txBody>
          <a:bodyPr/>
          <a:lstStyle/>
          <a:p>
            <a:pPr algn="ctr"/>
            <a:r>
              <a:rPr lang="en-US" altLang="de-DE" smtClean="0">
                <a:solidFill>
                  <a:schemeClr val="tx1"/>
                </a:solidFill>
              </a:rPr>
              <a:t>Department </a:t>
            </a:r>
            <a:r>
              <a:rPr lang="en-US" altLang="de-DE" smtClean="0">
                <a:solidFill>
                  <a:schemeClr val="tx1"/>
                </a:solidFill>
                <a:latin typeface="Symbol" panose="05050102010706020507" pitchFamily="18" charset="2"/>
              </a:rPr>
              <a:t>-</a:t>
            </a:r>
            <a:r>
              <a:rPr lang="en-US" altLang="de-DE" smtClean="0">
                <a:solidFill>
                  <a:schemeClr val="tx1"/>
                </a:solidFill>
              </a:rPr>
              <a:t> Overview</a:t>
            </a:r>
            <a:endParaRPr lang="de-DE" altLang="de-DE" smtClean="0"/>
          </a:p>
        </p:txBody>
      </p:sp>
      <p:sp>
        <p:nvSpPr>
          <p:cNvPr id="25608" name="Datumsplatzhalter 1"/>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DE51C21D-9A36-4D04-8F0B-336880DB355C}" type="datetime1">
              <a:rPr lang="de-DE" altLang="de-DE" sz="1200" smtClean="0"/>
              <a:pPr>
                <a:spcBef>
                  <a:spcPct val="0"/>
                </a:spcBef>
                <a:buClrTx/>
                <a:buFontTx/>
                <a:buNone/>
              </a:pPr>
              <a:t>29.03.2018</a:t>
            </a:fld>
            <a:endParaRPr lang="de-DE" altLang="de-DE" sz="1200" smtClean="0"/>
          </a:p>
        </p:txBody>
      </p:sp>
      <p:sp>
        <p:nvSpPr>
          <p:cNvPr id="25609" name="Foliennummernplatzhalter 2"/>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A1ADF24C-B252-4894-980F-7D9B66B09DB1}" type="slidenum">
              <a:rPr lang="de-DE" altLang="de-DE" sz="1200"/>
              <a:pPr>
                <a:spcBef>
                  <a:spcPct val="0"/>
                </a:spcBef>
                <a:buClrTx/>
                <a:buFontTx/>
                <a:buNone/>
              </a:pPr>
              <a:t>3</a:t>
            </a:fld>
            <a:endParaRPr lang="de-DE" altLang="de-DE" sz="1200"/>
          </a:p>
        </p:txBody>
      </p:sp>
      <p:pic>
        <p:nvPicPr>
          <p:cNvPr id="25610" name="Picture 14" descr="http://w3-mediapool.hm.edu/mediapool/media/fk04/fk04_lokal/SiegelBA_MarginalTeas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4930775"/>
            <a:ext cx="1781175"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12" descr="http://w3-mediapool.hm.edu/mediapool/media/fk04/fk04_lokal/Eurace_Ori_MarginalTeas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9950" y="4202113"/>
            <a:ext cx="1724025"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Picture 13" descr="http://w3-mediapool.hm.edu/mediapool/media/fk04/fk04_lokal/_fk04/alumnifeiern/alumnifeier_2014_10_17/122_Galler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0725" y="973138"/>
            <a:ext cx="3332163"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6" name="Group 11"/>
          <p:cNvGrpSpPr>
            <a:grpSpLocks/>
          </p:cNvGrpSpPr>
          <p:nvPr/>
        </p:nvGrpSpPr>
        <p:grpSpPr bwMode="auto">
          <a:xfrm>
            <a:off x="4622800" y="911225"/>
            <a:ext cx="4321175" cy="4967288"/>
            <a:chOff x="2912" y="643"/>
            <a:chExt cx="2722" cy="3129"/>
          </a:xfrm>
        </p:grpSpPr>
        <p:pic>
          <p:nvPicPr>
            <p:cNvPr id="41993" name="Picture 6"/>
            <p:cNvPicPr>
              <a:picLocks noChangeAspect="1" noChangeArrowheads="1"/>
            </p:cNvPicPr>
            <p:nvPr/>
          </p:nvPicPr>
          <p:blipFill>
            <a:blip r:embed="rId2">
              <a:extLst>
                <a:ext uri="{28A0092B-C50C-407E-A947-70E740481C1C}">
                  <a14:useLocalDpi xmlns:a14="http://schemas.microsoft.com/office/drawing/2010/main" val="0"/>
                </a:ext>
              </a:extLst>
            </a:blip>
            <a:srcRect l="20865" t="5762" r="18526" b="1324"/>
            <a:stretch>
              <a:fillRect/>
            </a:stretch>
          </p:blipFill>
          <p:spPr bwMode="auto">
            <a:xfrm>
              <a:off x="2912" y="643"/>
              <a:ext cx="2722" cy="312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94" name="Text Box 8"/>
            <p:cNvSpPr txBox="1">
              <a:spLocks noChangeArrowheads="1"/>
            </p:cNvSpPr>
            <p:nvPr/>
          </p:nvSpPr>
          <p:spPr bwMode="auto">
            <a:xfrm>
              <a:off x="4500" y="668"/>
              <a:ext cx="1096" cy="197"/>
            </a:xfrm>
            <a:prstGeom prst="rect">
              <a:avLst/>
            </a:prstGeom>
            <a:solidFill>
              <a:schemeClr val="bg1"/>
            </a:solidFill>
            <a:ln>
              <a:noFill/>
            </a:ln>
            <a:effectLst/>
            <a:extLs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ClrTx/>
                <a:buFontTx/>
                <a:buNone/>
              </a:pPr>
              <a:r>
                <a:rPr lang="en-US" altLang="de-DE" sz="1800">
                  <a:solidFill>
                    <a:srgbClr val="000000"/>
                  </a:solidFill>
                </a:rPr>
                <a:t>Microelectronics</a:t>
              </a:r>
            </a:p>
          </p:txBody>
        </p:sp>
      </p:grpSp>
      <p:grpSp>
        <p:nvGrpSpPr>
          <p:cNvPr id="41987" name="Group 10"/>
          <p:cNvGrpSpPr>
            <a:grpSpLocks/>
          </p:cNvGrpSpPr>
          <p:nvPr/>
        </p:nvGrpSpPr>
        <p:grpSpPr bwMode="auto">
          <a:xfrm>
            <a:off x="198438" y="911225"/>
            <a:ext cx="4187825" cy="4970463"/>
            <a:chOff x="125" y="643"/>
            <a:chExt cx="2638" cy="3131"/>
          </a:xfrm>
        </p:grpSpPr>
        <p:pic>
          <p:nvPicPr>
            <p:cNvPr id="41991" name="Picture 5"/>
            <p:cNvPicPr>
              <a:picLocks noChangeAspect="1" noChangeArrowheads="1"/>
            </p:cNvPicPr>
            <p:nvPr/>
          </p:nvPicPr>
          <p:blipFill>
            <a:blip r:embed="rId3">
              <a:extLst>
                <a:ext uri="{28A0092B-C50C-407E-A947-70E740481C1C}">
                  <a14:useLocalDpi xmlns:a14="http://schemas.microsoft.com/office/drawing/2010/main" val="0"/>
                </a:ext>
              </a:extLst>
            </a:blip>
            <a:srcRect l="11905" r="24887"/>
            <a:stretch>
              <a:fillRect/>
            </a:stretch>
          </p:blipFill>
          <p:spPr bwMode="auto">
            <a:xfrm>
              <a:off x="125" y="643"/>
              <a:ext cx="2638" cy="31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92" name="Text Box 9"/>
            <p:cNvSpPr txBox="1">
              <a:spLocks noChangeArrowheads="1"/>
            </p:cNvSpPr>
            <p:nvPr/>
          </p:nvSpPr>
          <p:spPr bwMode="auto">
            <a:xfrm>
              <a:off x="147" y="3543"/>
              <a:ext cx="1096" cy="197"/>
            </a:xfrm>
            <a:prstGeom prst="rect">
              <a:avLst/>
            </a:prstGeom>
            <a:solidFill>
              <a:schemeClr val="bg1"/>
            </a:solidFill>
            <a:ln>
              <a:noFill/>
            </a:ln>
            <a:effectLst/>
            <a:extLs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ClrTx/>
                <a:buFontTx/>
                <a:buNone/>
              </a:pPr>
              <a:r>
                <a:rPr lang="en-US" altLang="de-DE" sz="1800">
                  <a:solidFill>
                    <a:srgbClr val="000000"/>
                  </a:solidFill>
                </a:rPr>
                <a:t>Microelectronics</a:t>
              </a:r>
            </a:p>
          </p:txBody>
        </p:sp>
      </p:grpSp>
      <p:sp>
        <p:nvSpPr>
          <p:cNvPr id="41988" name="Titel 1"/>
          <p:cNvSpPr>
            <a:spLocks noGrp="1"/>
          </p:cNvSpPr>
          <p:nvPr>
            <p:ph type="title"/>
          </p:nvPr>
        </p:nvSpPr>
        <p:spPr>
          <a:xfrm>
            <a:off x="77788" y="101600"/>
            <a:ext cx="8988425" cy="741363"/>
          </a:xfrm>
        </p:spPr>
        <p:txBody>
          <a:bodyPr/>
          <a:lstStyle/>
          <a:p>
            <a:pPr algn="ctr"/>
            <a:r>
              <a:rPr lang="en-US" altLang="de-DE" smtClean="0">
                <a:solidFill>
                  <a:schemeClr val="tx1"/>
                </a:solidFill>
              </a:rPr>
              <a:t>….more…</a:t>
            </a:r>
            <a:endParaRPr lang="de-DE" altLang="de-DE" smtClean="0"/>
          </a:p>
        </p:txBody>
      </p:sp>
      <p:sp>
        <p:nvSpPr>
          <p:cNvPr id="41989" name="Datumsplatzhalter 1"/>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C068BF71-7DF9-48A1-8B79-E5A28B326F5A}" type="datetime1">
              <a:rPr lang="de-DE" altLang="de-DE" sz="1200" smtClean="0">
                <a:solidFill>
                  <a:srgbClr val="000000"/>
                </a:solidFill>
              </a:rPr>
              <a:pPr>
                <a:spcBef>
                  <a:spcPct val="0"/>
                </a:spcBef>
                <a:buClrTx/>
                <a:buFontTx/>
                <a:buNone/>
              </a:pPr>
              <a:t>29.03.2018</a:t>
            </a:fld>
            <a:endParaRPr lang="de-DE" altLang="de-DE" sz="1200" smtClean="0">
              <a:solidFill>
                <a:srgbClr val="000000"/>
              </a:solidFill>
            </a:endParaRPr>
          </a:p>
        </p:txBody>
      </p:sp>
      <p:sp>
        <p:nvSpPr>
          <p:cNvPr id="41990" name="Foliennummernplatzhalter 2"/>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94A592A7-C6A4-4218-9105-6DDA388FB2FF}" type="slidenum">
              <a:rPr lang="de-DE" altLang="de-DE" sz="1200">
                <a:solidFill>
                  <a:srgbClr val="000000"/>
                </a:solidFill>
              </a:rPr>
              <a:pPr>
                <a:spcBef>
                  <a:spcPct val="0"/>
                </a:spcBef>
                <a:buClrTx/>
                <a:buFontTx/>
                <a:buNone/>
              </a:pPr>
              <a:t>30</a:t>
            </a:fld>
            <a:endParaRPr lang="de-DE" altLang="de-DE" sz="1200">
              <a:solidFill>
                <a:srgbClr val="000000"/>
              </a:solidFill>
            </a:endParaRPr>
          </a:p>
        </p:txBody>
      </p:sp>
    </p:spTree>
    <p:extLst>
      <p:ext uri="{BB962C8B-B14F-4D97-AF65-F5344CB8AC3E}">
        <p14:creationId xmlns:p14="http://schemas.microsoft.com/office/powerpoint/2010/main" val="6437609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05" name="Picture 17"/>
          <p:cNvPicPr>
            <a:picLocks noChangeAspect="1" noChangeArrowheads="1"/>
          </p:cNvPicPr>
          <p:nvPr/>
        </p:nvPicPr>
        <p:blipFill>
          <a:blip r:embed="rId2"/>
          <a:srcRect/>
          <a:stretch>
            <a:fillRect/>
          </a:stretch>
        </p:blipFill>
        <p:spPr bwMode="auto">
          <a:xfrm>
            <a:off x="4779963" y="3641725"/>
            <a:ext cx="4164012" cy="2209800"/>
          </a:xfrm>
          <a:prstGeom prst="rect">
            <a:avLst/>
          </a:prstGeom>
          <a:noFill/>
          <a:ln>
            <a:noFill/>
          </a:ln>
          <a:effectLst>
            <a:prstShdw prst="shdw17" dist="17961" dir="2700000">
              <a:schemeClr val="bg1">
                <a:gamma/>
                <a:shade val="60000"/>
                <a:invGamma/>
              </a:schemeClr>
            </a:prst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cmpd="sng">
                <a:solidFill>
                  <a:schemeClr val="bg2"/>
                </a:solidFill>
                <a:prstDash val="solid"/>
                <a:miter lim="800000"/>
                <a:headEnd type="none" w="sm" len="sm"/>
                <a:tailEnd type="none" w="med" len="med"/>
              </a14:hiddenLine>
            </a:ext>
          </a:extLst>
        </p:spPr>
      </p:pic>
      <p:grpSp>
        <p:nvGrpSpPr>
          <p:cNvPr id="43011" name="Group 13"/>
          <p:cNvGrpSpPr>
            <a:grpSpLocks/>
          </p:cNvGrpSpPr>
          <p:nvPr/>
        </p:nvGrpSpPr>
        <p:grpSpPr bwMode="auto">
          <a:xfrm>
            <a:off x="198438" y="901700"/>
            <a:ext cx="4262437" cy="2652713"/>
            <a:chOff x="125" y="643"/>
            <a:chExt cx="2685" cy="1671"/>
          </a:xfrm>
        </p:grpSpPr>
        <p:pic>
          <p:nvPicPr>
            <p:cNvPr id="43022" name="Picture 5"/>
            <p:cNvPicPr>
              <a:picLocks noChangeAspect="1" noChangeArrowheads="1"/>
            </p:cNvPicPr>
            <p:nvPr/>
          </p:nvPicPr>
          <p:blipFill>
            <a:blip r:embed="rId3">
              <a:extLst>
                <a:ext uri="{28A0092B-C50C-407E-A947-70E740481C1C}">
                  <a14:useLocalDpi xmlns:a14="http://schemas.microsoft.com/office/drawing/2010/main" val="0"/>
                </a:ext>
              </a:extLst>
            </a:blip>
            <a:srcRect t="9119" b="7927"/>
            <a:stretch>
              <a:fillRect/>
            </a:stretch>
          </p:blipFill>
          <p:spPr bwMode="auto">
            <a:xfrm>
              <a:off x="125" y="643"/>
              <a:ext cx="2685" cy="167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23" name="Text Box 7"/>
            <p:cNvSpPr txBox="1">
              <a:spLocks noChangeArrowheads="1"/>
            </p:cNvSpPr>
            <p:nvPr/>
          </p:nvSpPr>
          <p:spPr bwMode="auto">
            <a:xfrm>
              <a:off x="1677" y="674"/>
              <a:ext cx="1104" cy="197"/>
            </a:xfrm>
            <a:prstGeom prst="rect">
              <a:avLst/>
            </a:prstGeom>
            <a:solidFill>
              <a:schemeClr val="bg1"/>
            </a:solidFill>
            <a:ln>
              <a:noFill/>
            </a:ln>
            <a:effectLst/>
            <a:extLs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de-DE" sz="1800">
                  <a:solidFill>
                    <a:srgbClr val="000000"/>
                  </a:solidFill>
                </a:rPr>
                <a:t>Energy Systems</a:t>
              </a:r>
            </a:p>
          </p:txBody>
        </p:sp>
      </p:grpSp>
      <p:grpSp>
        <p:nvGrpSpPr>
          <p:cNvPr id="43012" name="Group 14"/>
          <p:cNvGrpSpPr>
            <a:grpSpLocks/>
          </p:cNvGrpSpPr>
          <p:nvPr/>
        </p:nvGrpSpPr>
        <p:grpSpPr bwMode="auto">
          <a:xfrm>
            <a:off x="4730750" y="901700"/>
            <a:ext cx="4213225" cy="2651125"/>
            <a:chOff x="2980" y="643"/>
            <a:chExt cx="2654" cy="1670"/>
          </a:xfrm>
        </p:grpSpPr>
        <p:pic>
          <p:nvPicPr>
            <p:cNvPr id="43020" name="Picture 6"/>
            <p:cNvPicPr>
              <a:picLocks noChangeAspect="1" noChangeArrowheads="1"/>
            </p:cNvPicPr>
            <p:nvPr/>
          </p:nvPicPr>
          <p:blipFill>
            <a:blip r:embed="rId4">
              <a:extLst>
                <a:ext uri="{28A0092B-C50C-407E-A947-70E740481C1C}">
                  <a14:useLocalDpi xmlns:a14="http://schemas.microsoft.com/office/drawing/2010/main" val="0"/>
                </a:ext>
              </a:extLst>
            </a:blip>
            <a:srcRect t="3694" b="12383"/>
            <a:stretch>
              <a:fillRect/>
            </a:stretch>
          </p:blipFill>
          <p:spPr bwMode="auto">
            <a:xfrm>
              <a:off x="2980" y="643"/>
              <a:ext cx="2654" cy="167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21" name="Text Box 8"/>
            <p:cNvSpPr txBox="1">
              <a:spLocks noChangeArrowheads="1"/>
            </p:cNvSpPr>
            <p:nvPr/>
          </p:nvSpPr>
          <p:spPr bwMode="auto">
            <a:xfrm>
              <a:off x="4498" y="674"/>
              <a:ext cx="1104" cy="197"/>
            </a:xfrm>
            <a:prstGeom prst="rect">
              <a:avLst/>
            </a:prstGeom>
            <a:solidFill>
              <a:schemeClr val="bg1"/>
            </a:solidFill>
            <a:ln>
              <a:noFill/>
            </a:ln>
            <a:effectLst/>
            <a:extLs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de-DE" sz="1800">
                  <a:solidFill>
                    <a:srgbClr val="000000"/>
                  </a:solidFill>
                </a:rPr>
                <a:t>Energy Systems</a:t>
              </a:r>
            </a:p>
          </p:txBody>
        </p:sp>
      </p:grpSp>
      <p:grpSp>
        <p:nvGrpSpPr>
          <p:cNvPr id="43013" name="Group 15"/>
          <p:cNvGrpSpPr>
            <a:grpSpLocks/>
          </p:cNvGrpSpPr>
          <p:nvPr/>
        </p:nvGrpSpPr>
        <p:grpSpPr bwMode="auto">
          <a:xfrm>
            <a:off x="198438" y="3675063"/>
            <a:ext cx="4251325" cy="2235200"/>
            <a:chOff x="125" y="2418"/>
            <a:chExt cx="2678" cy="1408"/>
          </a:xfrm>
        </p:grpSpPr>
        <p:pic>
          <p:nvPicPr>
            <p:cNvPr id="43018" name="Picture 9"/>
            <p:cNvPicPr>
              <a:picLocks noChangeAspect="1" noChangeArrowheads="1"/>
            </p:cNvPicPr>
            <p:nvPr/>
          </p:nvPicPr>
          <p:blipFill>
            <a:blip r:embed="rId5">
              <a:extLst>
                <a:ext uri="{28A0092B-C50C-407E-A947-70E740481C1C}">
                  <a14:useLocalDpi xmlns:a14="http://schemas.microsoft.com/office/drawing/2010/main" val="0"/>
                </a:ext>
              </a:extLst>
            </a:blip>
            <a:srcRect t="33176" r="4556"/>
            <a:stretch>
              <a:fillRect/>
            </a:stretch>
          </p:blipFill>
          <p:spPr bwMode="auto">
            <a:xfrm>
              <a:off x="125" y="2418"/>
              <a:ext cx="2678" cy="140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9" name="Text Box 10"/>
            <p:cNvSpPr txBox="1">
              <a:spLocks noChangeArrowheads="1"/>
            </p:cNvSpPr>
            <p:nvPr/>
          </p:nvSpPr>
          <p:spPr bwMode="auto">
            <a:xfrm>
              <a:off x="1492" y="3417"/>
              <a:ext cx="1282" cy="372"/>
            </a:xfrm>
            <a:prstGeom prst="rect">
              <a:avLst/>
            </a:prstGeom>
            <a:solidFill>
              <a:schemeClr val="bg1"/>
            </a:solidFill>
            <a:ln>
              <a:noFill/>
            </a:ln>
            <a:effectLst/>
            <a:extLs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de-DE" sz="1800">
                  <a:solidFill>
                    <a:srgbClr val="000000"/>
                  </a:solidFill>
                </a:rPr>
                <a:t>Operating Systems</a:t>
              </a:r>
              <a:br>
                <a:rPr lang="en-US" altLang="de-DE" sz="1800">
                  <a:solidFill>
                    <a:srgbClr val="000000"/>
                  </a:solidFill>
                </a:rPr>
              </a:br>
              <a:r>
                <a:rPr lang="en-US" altLang="de-DE" sz="1800">
                  <a:solidFill>
                    <a:srgbClr val="000000"/>
                  </a:solidFill>
                </a:rPr>
                <a:t>and Programming</a:t>
              </a:r>
            </a:p>
          </p:txBody>
        </p:sp>
      </p:grpSp>
      <p:sp>
        <p:nvSpPr>
          <p:cNvPr id="43014" name="Text Box 12"/>
          <p:cNvSpPr txBox="1">
            <a:spLocks noChangeArrowheads="1"/>
          </p:cNvSpPr>
          <p:nvPr/>
        </p:nvSpPr>
        <p:spPr bwMode="auto">
          <a:xfrm>
            <a:off x="7550150" y="3687763"/>
            <a:ext cx="1393825" cy="590550"/>
          </a:xfrm>
          <a:prstGeom prst="rect">
            <a:avLst/>
          </a:prstGeom>
          <a:solidFill>
            <a:schemeClr val="bg1"/>
          </a:solidFill>
          <a:ln>
            <a:noFill/>
          </a:ln>
          <a:effectLst/>
          <a:extLs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de-DE" sz="1800">
                <a:solidFill>
                  <a:srgbClr val="000000"/>
                </a:solidFill>
              </a:rPr>
              <a:t>High-Voltage</a:t>
            </a:r>
          </a:p>
          <a:p>
            <a:pPr eaLnBrk="1" hangingPunct="1">
              <a:spcBef>
                <a:spcPct val="0"/>
              </a:spcBef>
              <a:buClrTx/>
              <a:buFontTx/>
              <a:buNone/>
            </a:pPr>
            <a:r>
              <a:rPr lang="en-US" altLang="de-DE" sz="1800">
                <a:solidFill>
                  <a:srgbClr val="000000"/>
                </a:solidFill>
              </a:rPr>
              <a:t>Engineering</a:t>
            </a:r>
          </a:p>
        </p:txBody>
      </p:sp>
      <p:sp>
        <p:nvSpPr>
          <p:cNvPr id="43015" name="Titel 1"/>
          <p:cNvSpPr>
            <a:spLocks noGrp="1"/>
          </p:cNvSpPr>
          <p:nvPr>
            <p:ph type="title"/>
          </p:nvPr>
        </p:nvSpPr>
        <p:spPr>
          <a:xfrm>
            <a:off x="77788" y="101600"/>
            <a:ext cx="8988425" cy="741363"/>
          </a:xfrm>
        </p:spPr>
        <p:txBody>
          <a:bodyPr/>
          <a:lstStyle/>
          <a:p>
            <a:pPr algn="ctr"/>
            <a:r>
              <a:rPr lang="en-US" altLang="de-DE" smtClean="0">
                <a:solidFill>
                  <a:schemeClr val="tx1"/>
                </a:solidFill>
              </a:rPr>
              <a:t>….and more …</a:t>
            </a:r>
            <a:endParaRPr lang="de-DE" altLang="de-DE" smtClean="0"/>
          </a:p>
        </p:txBody>
      </p:sp>
      <p:sp>
        <p:nvSpPr>
          <p:cNvPr id="43016" name="Datumsplatzhalter 1"/>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23E82839-F8F0-4928-AD74-20D0AB5F243F}" type="datetime1">
              <a:rPr lang="de-DE" altLang="de-DE" sz="1200" smtClean="0">
                <a:solidFill>
                  <a:srgbClr val="000000"/>
                </a:solidFill>
              </a:rPr>
              <a:pPr>
                <a:spcBef>
                  <a:spcPct val="0"/>
                </a:spcBef>
                <a:buClrTx/>
                <a:buFontTx/>
                <a:buNone/>
              </a:pPr>
              <a:t>29.03.2018</a:t>
            </a:fld>
            <a:endParaRPr lang="de-DE" altLang="de-DE" sz="1200" smtClean="0">
              <a:solidFill>
                <a:srgbClr val="000000"/>
              </a:solidFill>
            </a:endParaRPr>
          </a:p>
        </p:txBody>
      </p:sp>
      <p:sp>
        <p:nvSpPr>
          <p:cNvPr id="43017" name="Foliennummernplatzhalter 2"/>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C827B769-6B11-4764-B633-08310025559A}" type="slidenum">
              <a:rPr lang="de-DE" altLang="de-DE" sz="1200">
                <a:solidFill>
                  <a:srgbClr val="000000"/>
                </a:solidFill>
              </a:rPr>
              <a:pPr>
                <a:spcBef>
                  <a:spcPct val="0"/>
                </a:spcBef>
                <a:buClrTx/>
                <a:buFontTx/>
                <a:buNone/>
              </a:pPr>
              <a:t>31</a:t>
            </a:fld>
            <a:endParaRPr lang="de-DE" altLang="de-DE" sz="1200">
              <a:solidFill>
                <a:srgbClr val="000000"/>
              </a:solidFill>
            </a:endParaRPr>
          </a:p>
        </p:txBody>
      </p:sp>
    </p:spTree>
    <p:extLst>
      <p:ext uri="{BB962C8B-B14F-4D97-AF65-F5344CB8AC3E}">
        <p14:creationId xmlns:p14="http://schemas.microsoft.com/office/powerpoint/2010/main" val="16784336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11"/>
          <p:cNvGrpSpPr>
            <a:grpSpLocks/>
          </p:cNvGrpSpPr>
          <p:nvPr/>
        </p:nvGrpSpPr>
        <p:grpSpPr bwMode="auto">
          <a:xfrm>
            <a:off x="5203825" y="911225"/>
            <a:ext cx="3740150" cy="2284413"/>
            <a:chOff x="3278" y="643"/>
            <a:chExt cx="2356" cy="1439"/>
          </a:xfrm>
        </p:grpSpPr>
        <p:pic>
          <p:nvPicPr>
            <p:cNvPr id="44044" name="Picture 6"/>
            <p:cNvPicPr>
              <a:picLocks noChangeAspect="1" noChangeArrowheads="1"/>
            </p:cNvPicPr>
            <p:nvPr/>
          </p:nvPicPr>
          <p:blipFill>
            <a:blip r:embed="rId2">
              <a:extLst>
                <a:ext uri="{28A0092B-C50C-407E-A947-70E740481C1C}">
                  <a14:useLocalDpi xmlns:a14="http://schemas.microsoft.com/office/drawing/2010/main" val="0"/>
                </a:ext>
              </a:extLst>
            </a:blip>
            <a:srcRect t="10175" r="1833"/>
            <a:stretch>
              <a:fillRect/>
            </a:stretch>
          </p:blipFill>
          <p:spPr bwMode="auto">
            <a:xfrm>
              <a:off x="3278" y="643"/>
              <a:ext cx="2356" cy="143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45" name="Text Box 8"/>
            <p:cNvSpPr txBox="1">
              <a:spLocks noChangeArrowheads="1"/>
            </p:cNvSpPr>
            <p:nvPr/>
          </p:nvSpPr>
          <p:spPr bwMode="auto">
            <a:xfrm>
              <a:off x="4187" y="676"/>
              <a:ext cx="1419" cy="197"/>
            </a:xfrm>
            <a:prstGeom prst="rect">
              <a:avLst/>
            </a:prstGeom>
            <a:solidFill>
              <a:schemeClr val="bg1"/>
            </a:solidFill>
            <a:ln>
              <a:noFill/>
            </a:ln>
            <a:effectLst/>
            <a:extLs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de-DE" sz="1800">
                  <a:solidFill>
                    <a:srgbClr val="000000"/>
                  </a:solidFill>
                </a:rPr>
                <a:t>Systems Engineering</a:t>
              </a:r>
            </a:p>
          </p:txBody>
        </p:sp>
      </p:grpSp>
      <p:grpSp>
        <p:nvGrpSpPr>
          <p:cNvPr id="44035" name="Group 10"/>
          <p:cNvGrpSpPr>
            <a:grpSpLocks/>
          </p:cNvGrpSpPr>
          <p:nvPr/>
        </p:nvGrpSpPr>
        <p:grpSpPr bwMode="auto">
          <a:xfrm>
            <a:off x="5191125" y="3302000"/>
            <a:ext cx="3752850" cy="2624138"/>
            <a:chOff x="3270" y="2169"/>
            <a:chExt cx="2364" cy="1653"/>
          </a:xfrm>
        </p:grpSpPr>
        <p:pic>
          <p:nvPicPr>
            <p:cNvPr id="44042" name="Picture 4"/>
            <p:cNvPicPr>
              <a:picLocks noChangeAspect="1" noChangeArrowheads="1"/>
            </p:cNvPicPr>
            <p:nvPr/>
          </p:nvPicPr>
          <p:blipFill>
            <a:blip r:embed="rId3">
              <a:extLst>
                <a:ext uri="{28A0092B-C50C-407E-A947-70E740481C1C}">
                  <a14:useLocalDpi xmlns:a14="http://schemas.microsoft.com/office/drawing/2010/main" val="0"/>
                </a:ext>
              </a:extLst>
            </a:blip>
            <a:srcRect t="6715"/>
            <a:stretch>
              <a:fillRect/>
            </a:stretch>
          </p:blipFill>
          <p:spPr bwMode="auto">
            <a:xfrm>
              <a:off x="3270" y="2169"/>
              <a:ext cx="2364" cy="165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43" name="Text Box 9"/>
            <p:cNvSpPr txBox="1">
              <a:spLocks noChangeArrowheads="1"/>
            </p:cNvSpPr>
            <p:nvPr/>
          </p:nvSpPr>
          <p:spPr bwMode="auto">
            <a:xfrm>
              <a:off x="4710" y="3416"/>
              <a:ext cx="894" cy="372"/>
            </a:xfrm>
            <a:prstGeom prst="rect">
              <a:avLst/>
            </a:prstGeom>
            <a:solidFill>
              <a:schemeClr val="bg1"/>
            </a:solidFill>
            <a:ln>
              <a:noFill/>
            </a:ln>
            <a:effectLst/>
            <a:extLs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de-DE" sz="1800">
                  <a:solidFill>
                    <a:srgbClr val="000000"/>
                  </a:solidFill>
                </a:rPr>
                <a:t>Digital Signal</a:t>
              </a:r>
            </a:p>
            <a:p>
              <a:pPr eaLnBrk="1" hangingPunct="1">
                <a:spcBef>
                  <a:spcPct val="0"/>
                </a:spcBef>
                <a:buClrTx/>
                <a:buFontTx/>
                <a:buNone/>
              </a:pPr>
              <a:r>
                <a:rPr lang="en-US" altLang="de-DE" sz="1800">
                  <a:solidFill>
                    <a:srgbClr val="000000"/>
                  </a:solidFill>
                </a:rPr>
                <a:t>Processing</a:t>
              </a:r>
            </a:p>
          </p:txBody>
        </p:sp>
      </p:grpSp>
      <p:grpSp>
        <p:nvGrpSpPr>
          <p:cNvPr id="44036" name="Group 13"/>
          <p:cNvGrpSpPr>
            <a:grpSpLocks/>
          </p:cNvGrpSpPr>
          <p:nvPr/>
        </p:nvGrpSpPr>
        <p:grpSpPr bwMode="auto">
          <a:xfrm>
            <a:off x="198438" y="890588"/>
            <a:ext cx="4619625" cy="5030787"/>
            <a:chOff x="125" y="643"/>
            <a:chExt cx="2910" cy="3169"/>
          </a:xfrm>
        </p:grpSpPr>
        <p:pic>
          <p:nvPicPr>
            <p:cNvPr id="44040" name="Picture 7"/>
            <p:cNvPicPr>
              <a:picLocks noChangeAspect="1" noChangeArrowheads="1"/>
            </p:cNvPicPr>
            <p:nvPr/>
          </p:nvPicPr>
          <p:blipFill>
            <a:blip r:embed="rId4">
              <a:extLst>
                <a:ext uri="{28A0092B-C50C-407E-A947-70E740481C1C}">
                  <a14:useLocalDpi xmlns:a14="http://schemas.microsoft.com/office/drawing/2010/main" val="0"/>
                </a:ext>
              </a:extLst>
            </a:blip>
            <a:srcRect t="5814" r="10287" b="1949"/>
            <a:stretch>
              <a:fillRect/>
            </a:stretch>
          </p:blipFill>
          <p:spPr bwMode="auto">
            <a:xfrm>
              <a:off x="125" y="643"/>
              <a:ext cx="2910" cy="31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41" name="Text Box 12"/>
            <p:cNvSpPr txBox="1">
              <a:spLocks noChangeArrowheads="1"/>
            </p:cNvSpPr>
            <p:nvPr/>
          </p:nvSpPr>
          <p:spPr bwMode="auto">
            <a:xfrm>
              <a:off x="184" y="697"/>
              <a:ext cx="1460" cy="372"/>
            </a:xfrm>
            <a:prstGeom prst="rect">
              <a:avLst/>
            </a:prstGeom>
            <a:solidFill>
              <a:schemeClr val="bg1"/>
            </a:solidFill>
            <a:ln>
              <a:noFill/>
            </a:ln>
            <a:effectLst/>
            <a:extLs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de-DE" sz="1800">
                  <a:solidFill>
                    <a:srgbClr val="000000"/>
                  </a:solidFill>
                </a:rPr>
                <a:t>Pattern Recognition</a:t>
              </a:r>
            </a:p>
            <a:p>
              <a:pPr eaLnBrk="1" hangingPunct="1">
                <a:spcBef>
                  <a:spcPct val="0"/>
                </a:spcBef>
                <a:buClrTx/>
                <a:buFontTx/>
                <a:buNone/>
              </a:pPr>
              <a:r>
                <a:rPr lang="en-US" altLang="de-DE" sz="1800">
                  <a:solidFill>
                    <a:srgbClr val="000000"/>
                  </a:solidFill>
                </a:rPr>
                <a:t>&amp; Artificial Intelligence</a:t>
              </a:r>
            </a:p>
          </p:txBody>
        </p:sp>
      </p:grpSp>
      <p:sp>
        <p:nvSpPr>
          <p:cNvPr id="44037" name="Titel 1"/>
          <p:cNvSpPr>
            <a:spLocks noGrp="1"/>
          </p:cNvSpPr>
          <p:nvPr>
            <p:ph type="title"/>
          </p:nvPr>
        </p:nvSpPr>
        <p:spPr>
          <a:xfrm>
            <a:off x="77788" y="101600"/>
            <a:ext cx="8988425" cy="741363"/>
          </a:xfrm>
        </p:spPr>
        <p:txBody>
          <a:bodyPr/>
          <a:lstStyle/>
          <a:p>
            <a:pPr algn="ctr"/>
            <a:r>
              <a:rPr lang="en-US" altLang="de-DE" smtClean="0">
                <a:solidFill>
                  <a:schemeClr val="tx1"/>
                </a:solidFill>
              </a:rPr>
              <a:t>….and even more …</a:t>
            </a:r>
            <a:endParaRPr lang="de-DE" altLang="de-DE" smtClean="0"/>
          </a:p>
        </p:txBody>
      </p:sp>
      <p:sp>
        <p:nvSpPr>
          <p:cNvPr id="44038" name="Datumsplatzhalter 1"/>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634920A1-96C7-44B7-9AC5-9F7FEA0F0FEA}" type="datetime1">
              <a:rPr lang="de-DE" altLang="de-DE" sz="1200" smtClean="0">
                <a:solidFill>
                  <a:srgbClr val="000000"/>
                </a:solidFill>
              </a:rPr>
              <a:pPr>
                <a:spcBef>
                  <a:spcPct val="0"/>
                </a:spcBef>
                <a:buClrTx/>
                <a:buFontTx/>
                <a:buNone/>
              </a:pPr>
              <a:t>29.03.2018</a:t>
            </a:fld>
            <a:endParaRPr lang="de-DE" altLang="de-DE" sz="1200" smtClean="0">
              <a:solidFill>
                <a:srgbClr val="000000"/>
              </a:solidFill>
            </a:endParaRPr>
          </a:p>
        </p:txBody>
      </p:sp>
      <p:sp>
        <p:nvSpPr>
          <p:cNvPr id="44039" name="Foliennummernplatzhalter 2"/>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8BDDB85A-3BB8-4174-A5B9-649D858ABB17}" type="slidenum">
              <a:rPr lang="de-DE" altLang="de-DE" sz="1200">
                <a:solidFill>
                  <a:srgbClr val="000000"/>
                </a:solidFill>
              </a:rPr>
              <a:pPr>
                <a:spcBef>
                  <a:spcPct val="0"/>
                </a:spcBef>
                <a:buClrTx/>
                <a:buFontTx/>
                <a:buNone/>
              </a:pPr>
              <a:t>32</a:t>
            </a:fld>
            <a:endParaRPr lang="de-DE" altLang="de-DE" sz="1200">
              <a:solidFill>
                <a:srgbClr val="000000"/>
              </a:solidFill>
            </a:endParaRPr>
          </a:p>
        </p:txBody>
      </p:sp>
    </p:spTree>
    <p:extLst>
      <p:ext uri="{BB962C8B-B14F-4D97-AF65-F5344CB8AC3E}">
        <p14:creationId xmlns:p14="http://schemas.microsoft.com/office/powerpoint/2010/main" val="4203873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93" name="Picture 17"/>
          <p:cNvPicPr>
            <a:picLocks noChangeAspect="1" noChangeArrowheads="1"/>
          </p:cNvPicPr>
          <p:nvPr/>
        </p:nvPicPr>
        <p:blipFill>
          <a:blip r:embed="rId2"/>
          <a:srcRect/>
          <a:stretch>
            <a:fillRect/>
          </a:stretch>
        </p:blipFill>
        <p:spPr bwMode="auto">
          <a:xfrm>
            <a:off x="198438" y="3646488"/>
            <a:ext cx="4090987" cy="2211387"/>
          </a:xfrm>
          <a:prstGeom prst="rect">
            <a:avLst/>
          </a:prstGeom>
          <a:noFill/>
          <a:ln>
            <a:noFill/>
          </a:ln>
          <a:effectLst>
            <a:prstShdw prst="shdw17" dist="17961" dir="2700000">
              <a:schemeClr val="bg1">
                <a:gamma/>
                <a:shade val="60000"/>
                <a:invGamma/>
              </a:schemeClr>
            </a:prst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cmpd="sng">
                <a:solidFill>
                  <a:schemeClr val="bg2"/>
                </a:solidFill>
                <a:prstDash val="solid"/>
                <a:miter lim="800000"/>
                <a:headEnd type="none" w="sm" len="sm"/>
                <a:tailEnd type="none" w="med" len="med"/>
              </a14:hiddenLine>
            </a:ext>
          </a:extLst>
        </p:spPr>
      </p:pic>
      <p:grpSp>
        <p:nvGrpSpPr>
          <p:cNvPr id="45059" name="Group 21"/>
          <p:cNvGrpSpPr>
            <a:grpSpLocks/>
          </p:cNvGrpSpPr>
          <p:nvPr/>
        </p:nvGrpSpPr>
        <p:grpSpPr bwMode="auto">
          <a:xfrm>
            <a:off x="198438" y="911225"/>
            <a:ext cx="4090987" cy="2676525"/>
            <a:chOff x="125" y="643"/>
            <a:chExt cx="2577" cy="1686"/>
          </a:xfrm>
        </p:grpSpPr>
        <p:pic>
          <p:nvPicPr>
            <p:cNvPr id="45070" name="Picture 15"/>
            <p:cNvPicPr>
              <a:picLocks noChangeAspect="1" noChangeArrowheads="1"/>
            </p:cNvPicPr>
            <p:nvPr/>
          </p:nvPicPr>
          <p:blipFill>
            <a:blip r:embed="rId3">
              <a:extLst>
                <a:ext uri="{28A0092B-C50C-407E-A947-70E740481C1C}">
                  <a14:useLocalDpi xmlns:a14="http://schemas.microsoft.com/office/drawing/2010/main" val="0"/>
                </a:ext>
              </a:extLst>
            </a:blip>
            <a:srcRect l="3354" t="3755" r="2107" b="4182"/>
            <a:stretch>
              <a:fillRect/>
            </a:stretch>
          </p:blipFill>
          <p:spPr bwMode="auto">
            <a:xfrm>
              <a:off x="125" y="643"/>
              <a:ext cx="2577" cy="168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71" name="Text Box 17"/>
            <p:cNvSpPr txBox="1">
              <a:spLocks noChangeArrowheads="1"/>
            </p:cNvSpPr>
            <p:nvPr/>
          </p:nvSpPr>
          <p:spPr bwMode="auto">
            <a:xfrm>
              <a:off x="154" y="677"/>
              <a:ext cx="1144" cy="372"/>
            </a:xfrm>
            <a:prstGeom prst="rect">
              <a:avLst/>
            </a:prstGeom>
            <a:solidFill>
              <a:schemeClr val="bg1"/>
            </a:solidFill>
            <a:ln>
              <a:noFill/>
            </a:ln>
            <a:effectLst/>
            <a:extLs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de-DE" sz="1800">
                  <a:solidFill>
                    <a:srgbClr val="000000"/>
                  </a:solidFill>
                </a:rPr>
                <a:t>Comm. Satellites</a:t>
              </a:r>
            </a:p>
            <a:p>
              <a:pPr eaLnBrk="1" hangingPunct="1">
                <a:spcBef>
                  <a:spcPct val="0"/>
                </a:spcBef>
                <a:buClrTx/>
                <a:buFontTx/>
                <a:buNone/>
              </a:pPr>
              <a:r>
                <a:rPr lang="en-US" altLang="de-DE" sz="1800">
                  <a:solidFill>
                    <a:srgbClr val="000000"/>
                  </a:solidFill>
                </a:rPr>
                <a:t>Compact Range</a:t>
              </a:r>
            </a:p>
          </p:txBody>
        </p:sp>
      </p:grpSp>
      <p:grpSp>
        <p:nvGrpSpPr>
          <p:cNvPr id="45060" name="Group 23"/>
          <p:cNvGrpSpPr>
            <a:grpSpLocks/>
          </p:cNvGrpSpPr>
          <p:nvPr/>
        </p:nvGrpSpPr>
        <p:grpSpPr bwMode="auto">
          <a:xfrm>
            <a:off x="4532313" y="901700"/>
            <a:ext cx="4411662" cy="2725738"/>
            <a:chOff x="2855" y="643"/>
            <a:chExt cx="2779" cy="1717"/>
          </a:xfrm>
        </p:grpSpPr>
        <p:pic>
          <p:nvPicPr>
            <p:cNvPr id="45068" name="Picture 16"/>
            <p:cNvPicPr>
              <a:picLocks noChangeAspect="1" noChangeArrowheads="1"/>
            </p:cNvPicPr>
            <p:nvPr/>
          </p:nvPicPr>
          <p:blipFill>
            <a:blip r:embed="rId4">
              <a:extLst>
                <a:ext uri="{28A0092B-C50C-407E-A947-70E740481C1C}">
                  <a14:useLocalDpi xmlns:a14="http://schemas.microsoft.com/office/drawing/2010/main" val="0"/>
                </a:ext>
              </a:extLst>
            </a:blip>
            <a:srcRect t="1677" r="2695" b="16052"/>
            <a:stretch>
              <a:fillRect/>
            </a:stretch>
          </p:blipFill>
          <p:spPr bwMode="auto">
            <a:xfrm>
              <a:off x="2855" y="643"/>
              <a:ext cx="2779" cy="171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69" name="Text Box 18"/>
            <p:cNvSpPr txBox="1">
              <a:spLocks noChangeArrowheads="1"/>
            </p:cNvSpPr>
            <p:nvPr/>
          </p:nvSpPr>
          <p:spPr bwMode="auto">
            <a:xfrm>
              <a:off x="4311" y="673"/>
              <a:ext cx="1287" cy="197"/>
            </a:xfrm>
            <a:prstGeom prst="rect">
              <a:avLst/>
            </a:prstGeom>
            <a:solidFill>
              <a:schemeClr val="bg1"/>
            </a:solidFill>
            <a:ln>
              <a:noFill/>
            </a:ln>
            <a:effectLst/>
            <a:extLs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ClrTx/>
                <a:buFontTx/>
                <a:buNone/>
              </a:pPr>
              <a:r>
                <a:rPr lang="en-US" altLang="de-DE" sz="1800">
                  <a:solidFill>
                    <a:srgbClr val="000000"/>
                  </a:solidFill>
                </a:rPr>
                <a:t>Control Technology</a:t>
              </a:r>
            </a:p>
          </p:txBody>
        </p:sp>
      </p:grpSp>
      <p:sp>
        <p:nvSpPr>
          <p:cNvPr id="45061" name="Text Box 19"/>
          <p:cNvSpPr txBox="1">
            <a:spLocks noChangeArrowheads="1"/>
          </p:cNvSpPr>
          <p:nvPr/>
        </p:nvSpPr>
        <p:spPr bwMode="auto">
          <a:xfrm>
            <a:off x="234950" y="5507038"/>
            <a:ext cx="2043113" cy="312737"/>
          </a:xfrm>
          <a:prstGeom prst="rect">
            <a:avLst/>
          </a:prstGeom>
          <a:solidFill>
            <a:schemeClr val="bg1"/>
          </a:solidFill>
          <a:ln>
            <a:noFill/>
          </a:ln>
          <a:effectLst/>
          <a:extLs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de-DE" sz="1800">
                <a:solidFill>
                  <a:srgbClr val="000000"/>
                </a:solidFill>
              </a:rPr>
              <a:t>Control Technology</a:t>
            </a:r>
          </a:p>
        </p:txBody>
      </p:sp>
      <p:grpSp>
        <p:nvGrpSpPr>
          <p:cNvPr id="45062" name="Group 24"/>
          <p:cNvGrpSpPr>
            <a:grpSpLocks/>
          </p:cNvGrpSpPr>
          <p:nvPr/>
        </p:nvGrpSpPr>
        <p:grpSpPr bwMode="auto">
          <a:xfrm>
            <a:off x="4521200" y="3717925"/>
            <a:ext cx="4422775" cy="2197100"/>
            <a:chOff x="2848" y="2452"/>
            <a:chExt cx="2786" cy="1384"/>
          </a:xfrm>
        </p:grpSpPr>
        <p:pic>
          <p:nvPicPr>
            <p:cNvPr id="45066" name="Picture 14"/>
            <p:cNvPicPr>
              <a:picLocks noChangeAspect="1" noChangeArrowheads="1"/>
            </p:cNvPicPr>
            <p:nvPr/>
          </p:nvPicPr>
          <p:blipFill>
            <a:blip r:embed="rId5">
              <a:extLst>
                <a:ext uri="{28A0092B-C50C-407E-A947-70E740481C1C}">
                  <a14:useLocalDpi xmlns:a14="http://schemas.microsoft.com/office/drawing/2010/main" val="0"/>
                </a:ext>
              </a:extLst>
            </a:blip>
            <a:srcRect t="13551" b="20055"/>
            <a:stretch>
              <a:fillRect/>
            </a:stretch>
          </p:blipFill>
          <p:spPr bwMode="auto">
            <a:xfrm>
              <a:off x="2848" y="2452"/>
              <a:ext cx="2786" cy="138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67" name="Text Box 20"/>
            <p:cNvSpPr txBox="1">
              <a:spLocks noChangeArrowheads="1"/>
            </p:cNvSpPr>
            <p:nvPr/>
          </p:nvSpPr>
          <p:spPr bwMode="auto">
            <a:xfrm>
              <a:off x="3870" y="3604"/>
              <a:ext cx="1723" cy="197"/>
            </a:xfrm>
            <a:prstGeom prst="rect">
              <a:avLst/>
            </a:prstGeom>
            <a:solidFill>
              <a:schemeClr val="bg1"/>
            </a:solidFill>
            <a:ln>
              <a:noFill/>
            </a:ln>
            <a:effectLst/>
            <a:extLs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de-DE" sz="1800">
                  <a:solidFill>
                    <a:srgbClr val="000000"/>
                  </a:solidFill>
                </a:rPr>
                <a:t>Analog Circuit Technology</a:t>
              </a:r>
            </a:p>
          </p:txBody>
        </p:sp>
      </p:grpSp>
      <p:sp>
        <p:nvSpPr>
          <p:cNvPr id="45063" name="Titel 1"/>
          <p:cNvSpPr>
            <a:spLocks noGrp="1"/>
          </p:cNvSpPr>
          <p:nvPr>
            <p:ph type="title"/>
          </p:nvPr>
        </p:nvSpPr>
        <p:spPr>
          <a:xfrm>
            <a:off x="77788" y="101600"/>
            <a:ext cx="8988425" cy="741363"/>
          </a:xfrm>
        </p:spPr>
        <p:txBody>
          <a:bodyPr/>
          <a:lstStyle/>
          <a:p>
            <a:pPr algn="ctr"/>
            <a:r>
              <a:rPr lang="en-US" altLang="de-DE" smtClean="0">
                <a:solidFill>
                  <a:schemeClr val="tx1"/>
                </a:solidFill>
              </a:rPr>
              <a:t>…the end</a:t>
            </a:r>
            <a:endParaRPr lang="de-DE" altLang="de-DE" smtClean="0"/>
          </a:p>
        </p:txBody>
      </p:sp>
      <p:sp>
        <p:nvSpPr>
          <p:cNvPr id="45064" name="Datumsplatzhalter 1"/>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DDD8A272-7B5C-41BE-AD57-2EF04127BB82}" type="datetime1">
              <a:rPr lang="de-DE" altLang="de-DE" sz="1200" smtClean="0">
                <a:solidFill>
                  <a:srgbClr val="000000"/>
                </a:solidFill>
              </a:rPr>
              <a:pPr>
                <a:spcBef>
                  <a:spcPct val="0"/>
                </a:spcBef>
                <a:buClrTx/>
                <a:buFontTx/>
                <a:buNone/>
              </a:pPr>
              <a:t>29.03.2018</a:t>
            </a:fld>
            <a:endParaRPr lang="de-DE" altLang="de-DE" sz="1200" smtClean="0">
              <a:solidFill>
                <a:srgbClr val="000000"/>
              </a:solidFill>
            </a:endParaRPr>
          </a:p>
        </p:txBody>
      </p:sp>
      <p:sp>
        <p:nvSpPr>
          <p:cNvPr id="45065" name="Foliennummernplatzhalter 2"/>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2E30A80D-98C0-4715-9AAC-886FE16D4309}" type="slidenum">
              <a:rPr lang="de-DE" altLang="de-DE" sz="1200">
                <a:solidFill>
                  <a:srgbClr val="000000"/>
                </a:solidFill>
              </a:rPr>
              <a:pPr>
                <a:spcBef>
                  <a:spcPct val="0"/>
                </a:spcBef>
                <a:buClrTx/>
                <a:buFontTx/>
                <a:buNone/>
              </a:pPr>
              <a:t>33</a:t>
            </a:fld>
            <a:endParaRPr lang="de-DE" altLang="de-DE" sz="1200">
              <a:solidFill>
                <a:srgbClr val="000000"/>
              </a:solidFill>
            </a:endParaRPr>
          </a:p>
        </p:txBody>
      </p:sp>
    </p:spTree>
    <p:extLst>
      <p:ext uri="{BB962C8B-B14F-4D97-AF65-F5344CB8AC3E}">
        <p14:creationId xmlns:p14="http://schemas.microsoft.com/office/powerpoint/2010/main" val="11534123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Line 127"/>
          <p:cNvSpPr>
            <a:spLocks noChangeShapeType="1"/>
          </p:cNvSpPr>
          <p:nvPr/>
        </p:nvSpPr>
        <p:spPr bwMode="auto">
          <a:xfrm flipV="1">
            <a:off x="4268788" y="3128963"/>
            <a:ext cx="0" cy="579437"/>
          </a:xfrm>
          <a:prstGeom prst="line">
            <a:avLst/>
          </a:prstGeom>
          <a:noFill/>
          <a:ln w="76200" cap="sq" cmpd="tri">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spAutoFit/>
          </a:bodyPr>
          <a:lstStyle/>
          <a:p>
            <a:endParaRPr lang="de-DE"/>
          </a:p>
        </p:txBody>
      </p:sp>
      <p:grpSp>
        <p:nvGrpSpPr>
          <p:cNvPr id="28675" name="Gruppieren 8"/>
          <p:cNvGrpSpPr>
            <a:grpSpLocks/>
          </p:cNvGrpSpPr>
          <p:nvPr/>
        </p:nvGrpSpPr>
        <p:grpSpPr bwMode="auto">
          <a:xfrm>
            <a:off x="236538" y="3065463"/>
            <a:ext cx="2930525" cy="3032125"/>
            <a:chOff x="223838" y="3052763"/>
            <a:chExt cx="2930590" cy="3032793"/>
          </a:xfrm>
        </p:grpSpPr>
        <p:sp>
          <p:nvSpPr>
            <p:cNvPr id="28767" name="Line 127"/>
            <p:cNvSpPr>
              <a:spLocks noChangeShapeType="1"/>
            </p:cNvSpPr>
            <p:nvPr/>
          </p:nvSpPr>
          <p:spPr bwMode="auto">
            <a:xfrm flipV="1">
              <a:off x="1334552" y="3052763"/>
              <a:ext cx="0" cy="579438"/>
            </a:xfrm>
            <a:prstGeom prst="line">
              <a:avLst/>
            </a:prstGeom>
            <a:noFill/>
            <a:ln w="76200" cap="sq" cmpd="tri">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spAutoFit/>
            </a:bodyPr>
            <a:lstStyle/>
            <a:p>
              <a:endParaRPr lang="de-DE"/>
            </a:p>
          </p:txBody>
        </p:sp>
        <p:grpSp>
          <p:nvGrpSpPr>
            <p:cNvPr id="28768" name="Gruppieren 1"/>
            <p:cNvGrpSpPr>
              <a:grpSpLocks/>
            </p:cNvGrpSpPr>
            <p:nvPr/>
          </p:nvGrpSpPr>
          <p:grpSpPr bwMode="auto">
            <a:xfrm>
              <a:off x="547689" y="3478666"/>
              <a:ext cx="1582053" cy="2278744"/>
              <a:chOff x="547688" y="3478666"/>
              <a:chExt cx="2478087" cy="2278744"/>
            </a:xfrm>
          </p:grpSpPr>
          <p:sp>
            <p:nvSpPr>
              <p:cNvPr id="28793" name="Rectangle 33"/>
              <p:cNvSpPr>
                <a:spLocks noChangeArrowheads="1"/>
              </p:cNvSpPr>
              <p:nvPr/>
            </p:nvSpPr>
            <p:spPr bwMode="auto">
              <a:xfrm>
                <a:off x="547688" y="3478666"/>
                <a:ext cx="2478087" cy="313419"/>
              </a:xfrm>
              <a:prstGeom prst="rect">
                <a:avLst/>
              </a:prstGeom>
              <a:solidFill>
                <a:srgbClr val="FFFF66"/>
              </a:solid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rgbClr val="FFFFFF"/>
                  </a:solidFill>
                </a:endParaRPr>
              </a:p>
            </p:txBody>
          </p:sp>
          <p:sp>
            <p:nvSpPr>
              <p:cNvPr id="28794" name="Rectangle 56"/>
              <p:cNvSpPr>
                <a:spLocks noChangeArrowheads="1"/>
              </p:cNvSpPr>
              <p:nvPr/>
            </p:nvSpPr>
            <p:spPr bwMode="auto">
              <a:xfrm>
                <a:off x="547688" y="5443991"/>
                <a:ext cx="2478087" cy="313419"/>
              </a:xfrm>
              <a:prstGeom prst="rect">
                <a:avLst/>
              </a:prstGeom>
              <a:solidFill>
                <a:srgbClr val="FFFFBF"/>
              </a:solid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rgbClr val="FFFFFF"/>
                  </a:solidFill>
                </a:endParaRPr>
              </a:p>
            </p:txBody>
          </p:sp>
          <p:sp>
            <p:nvSpPr>
              <p:cNvPr id="28795" name="Rectangle 59"/>
              <p:cNvSpPr>
                <a:spLocks noChangeArrowheads="1"/>
              </p:cNvSpPr>
              <p:nvPr/>
            </p:nvSpPr>
            <p:spPr bwMode="auto">
              <a:xfrm>
                <a:off x="547688" y="3805691"/>
                <a:ext cx="2478087" cy="313419"/>
              </a:xfrm>
              <a:prstGeom prst="rect">
                <a:avLst/>
              </a:prstGeom>
              <a:solidFill>
                <a:srgbClr val="FFFF66"/>
              </a:solid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rgbClr val="FFFFFF"/>
                  </a:solidFill>
                </a:endParaRPr>
              </a:p>
            </p:txBody>
          </p:sp>
          <p:sp>
            <p:nvSpPr>
              <p:cNvPr id="28796" name="Rectangle 62"/>
              <p:cNvSpPr>
                <a:spLocks noChangeArrowheads="1"/>
              </p:cNvSpPr>
              <p:nvPr/>
            </p:nvSpPr>
            <p:spPr bwMode="auto">
              <a:xfrm>
                <a:off x="547688" y="4132716"/>
                <a:ext cx="2478087" cy="313419"/>
              </a:xfrm>
              <a:prstGeom prst="rect">
                <a:avLst/>
              </a:prstGeom>
              <a:solidFill>
                <a:srgbClr val="FFFF66"/>
              </a:solid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rgbClr val="FFFFFF"/>
                  </a:solidFill>
                </a:endParaRPr>
              </a:p>
            </p:txBody>
          </p:sp>
          <p:sp>
            <p:nvSpPr>
              <p:cNvPr id="28797" name="Rectangle 65"/>
              <p:cNvSpPr>
                <a:spLocks noChangeArrowheads="1"/>
              </p:cNvSpPr>
              <p:nvPr/>
            </p:nvSpPr>
            <p:spPr bwMode="auto">
              <a:xfrm>
                <a:off x="547688" y="4461329"/>
                <a:ext cx="2478087" cy="313419"/>
              </a:xfrm>
              <a:prstGeom prst="rect">
                <a:avLst/>
              </a:prstGeom>
              <a:solidFill>
                <a:srgbClr val="FFFFBF"/>
              </a:solid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rgbClr val="FFFFFF"/>
                  </a:solidFill>
                </a:endParaRPr>
              </a:p>
            </p:txBody>
          </p:sp>
          <p:sp>
            <p:nvSpPr>
              <p:cNvPr id="28798" name="Rectangle 68"/>
              <p:cNvSpPr>
                <a:spLocks noChangeArrowheads="1"/>
              </p:cNvSpPr>
              <p:nvPr/>
            </p:nvSpPr>
            <p:spPr bwMode="auto">
              <a:xfrm>
                <a:off x="547688" y="4788354"/>
                <a:ext cx="2478087" cy="313419"/>
              </a:xfrm>
              <a:prstGeom prst="rect">
                <a:avLst/>
              </a:prstGeom>
              <a:solidFill>
                <a:srgbClr val="FFFFBF"/>
              </a:solid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rgbClr val="FFFFFF"/>
                  </a:solidFill>
                </a:endParaRPr>
              </a:p>
            </p:txBody>
          </p:sp>
          <p:sp>
            <p:nvSpPr>
              <p:cNvPr id="28799" name="Rectangle 71"/>
              <p:cNvSpPr>
                <a:spLocks noChangeArrowheads="1"/>
              </p:cNvSpPr>
              <p:nvPr/>
            </p:nvSpPr>
            <p:spPr bwMode="auto">
              <a:xfrm>
                <a:off x="547688" y="5115379"/>
                <a:ext cx="2478087" cy="313419"/>
              </a:xfrm>
              <a:prstGeom prst="rect">
                <a:avLst/>
              </a:prstGeom>
              <a:solidFill>
                <a:srgbClr val="FFFFBF"/>
              </a:solid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rgbClr val="FFFFFF"/>
                  </a:solidFill>
                </a:endParaRPr>
              </a:p>
            </p:txBody>
          </p:sp>
        </p:grpSp>
        <p:sp>
          <p:nvSpPr>
            <p:cNvPr id="28769" name="Rectangle 11"/>
            <p:cNvSpPr>
              <a:spLocks noChangeArrowheads="1"/>
            </p:cNvSpPr>
            <p:nvPr/>
          </p:nvSpPr>
          <p:spPr bwMode="auto">
            <a:xfrm>
              <a:off x="223838" y="5443991"/>
              <a:ext cx="295275" cy="313419"/>
            </a:xfrm>
            <a:prstGeom prst="rect">
              <a:avLst/>
            </a:prstGeom>
            <a:solidFill>
              <a:srgbClr val="FFFFBF"/>
            </a:solid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rgbClr val="FFFFFF"/>
                </a:solidFill>
              </a:endParaRPr>
            </a:p>
          </p:txBody>
        </p:sp>
        <p:sp>
          <p:nvSpPr>
            <p:cNvPr id="28770" name="Rectangle 15"/>
            <p:cNvSpPr>
              <a:spLocks noChangeArrowheads="1"/>
            </p:cNvSpPr>
            <p:nvPr/>
          </p:nvSpPr>
          <p:spPr bwMode="auto">
            <a:xfrm>
              <a:off x="223838" y="3478666"/>
              <a:ext cx="295275" cy="313419"/>
            </a:xfrm>
            <a:prstGeom prst="rect">
              <a:avLst/>
            </a:prstGeom>
            <a:solidFill>
              <a:srgbClr val="FFFF66"/>
            </a:solid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rgbClr val="FFFFFF"/>
                </a:solidFill>
              </a:endParaRPr>
            </a:p>
          </p:txBody>
        </p:sp>
        <p:sp>
          <p:nvSpPr>
            <p:cNvPr id="28771" name="Rectangle 18"/>
            <p:cNvSpPr>
              <a:spLocks noChangeArrowheads="1"/>
            </p:cNvSpPr>
            <p:nvPr/>
          </p:nvSpPr>
          <p:spPr bwMode="auto">
            <a:xfrm>
              <a:off x="223838" y="3805691"/>
              <a:ext cx="295275" cy="313419"/>
            </a:xfrm>
            <a:prstGeom prst="rect">
              <a:avLst/>
            </a:prstGeom>
            <a:solidFill>
              <a:srgbClr val="FFFF66"/>
            </a:solid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rgbClr val="FFFFFF"/>
                </a:solidFill>
              </a:endParaRPr>
            </a:p>
          </p:txBody>
        </p:sp>
        <p:sp>
          <p:nvSpPr>
            <p:cNvPr id="28772" name="Rectangle 21"/>
            <p:cNvSpPr>
              <a:spLocks noChangeArrowheads="1"/>
            </p:cNvSpPr>
            <p:nvPr/>
          </p:nvSpPr>
          <p:spPr bwMode="auto">
            <a:xfrm>
              <a:off x="223838" y="4132716"/>
              <a:ext cx="295275" cy="313419"/>
            </a:xfrm>
            <a:prstGeom prst="rect">
              <a:avLst/>
            </a:prstGeom>
            <a:solidFill>
              <a:srgbClr val="FFFF66"/>
            </a:solid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rgbClr val="FFFFFF"/>
                </a:solidFill>
              </a:endParaRPr>
            </a:p>
          </p:txBody>
        </p:sp>
        <p:sp>
          <p:nvSpPr>
            <p:cNvPr id="28773" name="Rectangle 24"/>
            <p:cNvSpPr>
              <a:spLocks noChangeArrowheads="1"/>
            </p:cNvSpPr>
            <p:nvPr/>
          </p:nvSpPr>
          <p:spPr bwMode="auto">
            <a:xfrm>
              <a:off x="223838" y="4461329"/>
              <a:ext cx="295275" cy="313419"/>
            </a:xfrm>
            <a:prstGeom prst="rect">
              <a:avLst/>
            </a:prstGeom>
            <a:solidFill>
              <a:srgbClr val="FFFFBF"/>
            </a:solid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rgbClr val="000000"/>
                </a:solidFill>
              </a:endParaRPr>
            </a:p>
          </p:txBody>
        </p:sp>
        <p:sp>
          <p:nvSpPr>
            <p:cNvPr id="28774" name="Rectangle 27"/>
            <p:cNvSpPr>
              <a:spLocks noChangeArrowheads="1"/>
            </p:cNvSpPr>
            <p:nvPr/>
          </p:nvSpPr>
          <p:spPr bwMode="auto">
            <a:xfrm>
              <a:off x="223838" y="4788354"/>
              <a:ext cx="295275" cy="313419"/>
            </a:xfrm>
            <a:prstGeom prst="rect">
              <a:avLst/>
            </a:prstGeom>
            <a:solidFill>
              <a:srgbClr val="FFFFBF"/>
            </a:solid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rgbClr val="000000"/>
                </a:solidFill>
              </a:endParaRPr>
            </a:p>
          </p:txBody>
        </p:sp>
        <p:sp>
          <p:nvSpPr>
            <p:cNvPr id="28775" name="Rectangle 30"/>
            <p:cNvSpPr>
              <a:spLocks noChangeArrowheads="1"/>
            </p:cNvSpPr>
            <p:nvPr/>
          </p:nvSpPr>
          <p:spPr bwMode="auto">
            <a:xfrm>
              <a:off x="223838" y="5115379"/>
              <a:ext cx="295275" cy="313419"/>
            </a:xfrm>
            <a:prstGeom prst="rect">
              <a:avLst/>
            </a:prstGeom>
            <a:solidFill>
              <a:srgbClr val="FFFFBF"/>
            </a:solid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rgbClr val="FFFFFF"/>
                </a:solidFill>
              </a:endParaRPr>
            </a:p>
          </p:txBody>
        </p:sp>
        <p:sp>
          <p:nvSpPr>
            <p:cNvPr id="28776" name="Text Box 89"/>
            <p:cNvSpPr txBox="1">
              <a:spLocks noChangeArrowheads="1"/>
            </p:cNvSpPr>
            <p:nvPr/>
          </p:nvSpPr>
          <p:spPr bwMode="auto">
            <a:xfrm>
              <a:off x="716859" y="5794016"/>
              <a:ext cx="1228986" cy="291540"/>
            </a:xfrm>
            <a:prstGeom prst="rect">
              <a:avLst/>
            </a:prstGeom>
            <a:solidFill>
              <a:srgbClr val="FFFF66"/>
            </a:solidFill>
            <a:ln>
              <a:noFill/>
            </a:ln>
            <a:effectLst/>
            <a:extLs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000" tIns="7200" rIns="18000" bIns="720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de-DE" altLang="de-DE" sz="1800">
                  <a:solidFill>
                    <a:srgbClr val="000000"/>
                  </a:solidFill>
                </a:rPr>
                <a:t>Bachelor</a:t>
              </a:r>
              <a:r>
                <a:rPr lang="de-DE" altLang="de-DE" sz="1800">
                  <a:solidFill>
                    <a:srgbClr val="FFFFFF"/>
                  </a:solidFill>
                </a:rPr>
                <a:t> </a:t>
              </a:r>
              <a:r>
                <a:rPr lang="de-DE" altLang="de-DE" sz="1800">
                  <a:solidFill>
                    <a:srgbClr val="000000"/>
                  </a:solidFill>
                </a:rPr>
                <a:t>EI</a:t>
              </a:r>
            </a:p>
          </p:txBody>
        </p:sp>
        <p:sp>
          <p:nvSpPr>
            <p:cNvPr id="28777" name="Text Box 12"/>
            <p:cNvSpPr txBox="1">
              <a:spLocks noChangeArrowheads="1"/>
            </p:cNvSpPr>
            <p:nvPr/>
          </p:nvSpPr>
          <p:spPr bwMode="auto">
            <a:xfrm>
              <a:off x="313773" y="5478463"/>
              <a:ext cx="113817" cy="246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1</a:t>
              </a:r>
            </a:p>
          </p:txBody>
        </p:sp>
        <p:sp>
          <p:nvSpPr>
            <p:cNvPr id="28778" name="Text Box 16"/>
            <p:cNvSpPr txBox="1">
              <a:spLocks noChangeArrowheads="1"/>
            </p:cNvSpPr>
            <p:nvPr/>
          </p:nvSpPr>
          <p:spPr bwMode="auto">
            <a:xfrm>
              <a:off x="313773" y="3513138"/>
              <a:ext cx="113817" cy="246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7</a:t>
              </a:r>
            </a:p>
          </p:txBody>
        </p:sp>
        <p:sp>
          <p:nvSpPr>
            <p:cNvPr id="28779" name="Text Box 19"/>
            <p:cNvSpPr txBox="1">
              <a:spLocks noChangeArrowheads="1"/>
            </p:cNvSpPr>
            <p:nvPr/>
          </p:nvSpPr>
          <p:spPr bwMode="auto">
            <a:xfrm>
              <a:off x="313773" y="3840163"/>
              <a:ext cx="113817" cy="246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6</a:t>
              </a:r>
            </a:p>
          </p:txBody>
        </p:sp>
        <p:sp>
          <p:nvSpPr>
            <p:cNvPr id="28780" name="Text Box 22"/>
            <p:cNvSpPr txBox="1">
              <a:spLocks noChangeArrowheads="1"/>
            </p:cNvSpPr>
            <p:nvPr/>
          </p:nvSpPr>
          <p:spPr bwMode="auto">
            <a:xfrm>
              <a:off x="313773" y="4167188"/>
              <a:ext cx="113817" cy="246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dirty="0">
                  <a:solidFill>
                    <a:srgbClr val="000000"/>
                  </a:solidFill>
                </a:rPr>
                <a:t>5</a:t>
              </a:r>
            </a:p>
          </p:txBody>
        </p:sp>
        <p:sp>
          <p:nvSpPr>
            <p:cNvPr id="28781" name="Text Box 25"/>
            <p:cNvSpPr txBox="1">
              <a:spLocks noChangeArrowheads="1"/>
            </p:cNvSpPr>
            <p:nvPr/>
          </p:nvSpPr>
          <p:spPr bwMode="auto">
            <a:xfrm>
              <a:off x="313773" y="4495801"/>
              <a:ext cx="113817" cy="246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4</a:t>
              </a:r>
            </a:p>
          </p:txBody>
        </p:sp>
        <p:sp>
          <p:nvSpPr>
            <p:cNvPr id="28782" name="Text Box 28"/>
            <p:cNvSpPr txBox="1">
              <a:spLocks noChangeArrowheads="1"/>
            </p:cNvSpPr>
            <p:nvPr/>
          </p:nvSpPr>
          <p:spPr bwMode="auto">
            <a:xfrm>
              <a:off x="313773" y="4822826"/>
              <a:ext cx="113817" cy="246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3</a:t>
              </a:r>
            </a:p>
          </p:txBody>
        </p:sp>
        <p:sp>
          <p:nvSpPr>
            <p:cNvPr id="28783" name="Text Box 31"/>
            <p:cNvSpPr txBox="1">
              <a:spLocks noChangeArrowheads="1"/>
            </p:cNvSpPr>
            <p:nvPr/>
          </p:nvSpPr>
          <p:spPr bwMode="auto">
            <a:xfrm>
              <a:off x="313773" y="5149851"/>
              <a:ext cx="113817" cy="246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2</a:t>
              </a:r>
            </a:p>
          </p:txBody>
        </p:sp>
        <p:sp>
          <p:nvSpPr>
            <p:cNvPr id="28784" name="Text Box 34"/>
            <p:cNvSpPr txBox="1">
              <a:spLocks noChangeArrowheads="1"/>
            </p:cNvSpPr>
            <p:nvPr/>
          </p:nvSpPr>
          <p:spPr bwMode="auto">
            <a:xfrm>
              <a:off x="546107" y="3522767"/>
              <a:ext cx="1570073" cy="400138"/>
            </a:xfrm>
            <a:prstGeom prst="rect">
              <a:avLst/>
            </a:prstGeom>
            <a:noFill/>
            <a:ln w="9525" cap="sq">
              <a:solidFill>
                <a:schemeClr val="bg2"/>
              </a:solidFill>
              <a:miter lim="800000"/>
              <a:headEnd type="none" w="sm" len="sm"/>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de-DE" sz="1000" b="1">
                  <a:solidFill>
                    <a:srgbClr val="000000"/>
                  </a:solidFill>
                </a:rPr>
                <a:t>courses + bachelor thesis</a:t>
              </a:r>
            </a:p>
            <a:p>
              <a:pPr algn="ctr" eaLnBrk="1" hangingPunct="1">
                <a:spcBef>
                  <a:spcPct val="0"/>
                </a:spcBef>
                <a:buClrTx/>
                <a:buFontTx/>
                <a:buNone/>
              </a:pPr>
              <a:r>
                <a:rPr lang="de-DE" altLang="de-DE" sz="1600">
                  <a:solidFill>
                    <a:srgbClr val="000000"/>
                  </a:solidFill>
                </a:rPr>
                <a:t>.</a:t>
              </a:r>
            </a:p>
          </p:txBody>
        </p:sp>
        <p:sp>
          <p:nvSpPr>
            <p:cNvPr id="28785" name="Text Box 60"/>
            <p:cNvSpPr txBox="1">
              <a:spLocks noChangeArrowheads="1"/>
            </p:cNvSpPr>
            <p:nvPr/>
          </p:nvSpPr>
          <p:spPr bwMode="auto">
            <a:xfrm>
              <a:off x="598496" y="3849864"/>
              <a:ext cx="1390681" cy="4001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de-DE" sz="1000" b="1" dirty="0">
                  <a:solidFill>
                    <a:srgbClr val="000000"/>
                  </a:solidFill>
                </a:rPr>
                <a:t>courses (main studies)</a:t>
              </a:r>
            </a:p>
            <a:p>
              <a:pPr algn="ctr" eaLnBrk="1" hangingPunct="1">
                <a:spcBef>
                  <a:spcPct val="0"/>
                </a:spcBef>
                <a:buClrTx/>
                <a:buFontTx/>
                <a:buNone/>
              </a:pPr>
              <a:endParaRPr lang="de-DE" altLang="de-DE" sz="1600" dirty="0">
                <a:solidFill>
                  <a:srgbClr val="000000"/>
                </a:solidFill>
              </a:endParaRPr>
            </a:p>
          </p:txBody>
        </p:sp>
        <p:sp>
          <p:nvSpPr>
            <p:cNvPr id="28786" name="Text Box 63"/>
            <p:cNvSpPr txBox="1">
              <a:spLocks noChangeArrowheads="1"/>
            </p:cNvSpPr>
            <p:nvPr/>
          </p:nvSpPr>
          <p:spPr bwMode="auto">
            <a:xfrm>
              <a:off x="540846" y="4176961"/>
              <a:ext cx="1580596" cy="4078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de-DE" sz="1050" b="1" i="1" dirty="0">
                  <a:solidFill>
                    <a:srgbClr val="FF0000"/>
                  </a:solidFill>
                </a:rPr>
                <a:t>industrial training </a:t>
              </a:r>
              <a:r>
                <a:rPr lang="en-US" altLang="de-DE" sz="1050" b="1" i="1" dirty="0" smtClean="0">
                  <a:solidFill>
                    <a:srgbClr val="FF0000"/>
                  </a:solidFill>
                </a:rPr>
                <a:t>period</a:t>
              </a:r>
              <a:endParaRPr lang="en-US" altLang="de-DE" sz="1050" b="1" i="1" dirty="0">
                <a:solidFill>
                  <a:srgbClr val="FF0000"/>
                </a:solidFill>
              </a:endParaRPr>
            </a:p>
            <a:p>
              <a:pPr algn="ctr" eaLnBrk="1" hangingPunct="1">
                <a:spcBef>
                  <a:spcPct val="0"/>
                </a:spcBef>
                <a:buClrTx/>
                <a:buFontTx/>
                <a:buNone/>
              </a:pPr>
              <a:endParaRPr lang="de-DE" altLang="de-DE" sz="1600" dirty="0">
                <a:solidFill>
                  <a:srgbClr val="000000"/>
                </a:solidFill>
              </a:endParaRPr>
            </a:p>
          </p:txBody>
        </p:sp>
        <p:sp>
          <p:nvSpPr>
            <p:cNvPr id="28787" name="Text Box 66"/>
            <p:cNvSpPr txBox="1">
              <a:spLocks noChangeArrowheads="1"/>
            </p:cNvSpPr>
            <p:nvPr/>
          </p:nvSpPr>
          <p:spPr bwMode="auto">
            <a:xfrm>
              <a:off x="620722" y="4505645"/>
              <a:ext cx="1419256" cy="15402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de-DE" sz="1000" b="1">
                  <a:solidFill>
                    <a:srgbClr val="000000"/>
                  </a:solidFill>
                </a:rPr>
                <a:t>courses (basic studies)</a:t>
              </a:r>
            </a:p>
          </p:txBody>
        </p:sp>
        <p:sp>
          <p:nvSpPr>
            <p:cNvPr id="15472" name="Text Box 123"/>
            <p:cNvSpPr txBox="1">
              <a:spLocks noChangeArrowheads="1"/>
            </p:cNvSpPr>
            <p:nvPr/>
          </p:nvSpPr>
          <p:spPr bwMode="auto">
            <a:xfrm>
              <a:off x="2130467" y="4989940"/>
              <a:ext cx="1023961" cy="190542"/>
            </a:xfrm>
            <a:prstGeom prst="rect">
              <a:avLst/>
            </a:prstGeom>
            <a:solidFill>
              <a:schemeClr val="bg1">
                <a:lumMod val="50000"/>
              </a:schemeClr>
            </a:solidFill>
            <a:ln w="9525" cap="sq">
              <a:solidFill>
                <a:schemeClr val="bg1">
                  <a:lumMod val="50000"/>
                </a:schemeClr>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r>
                <a:rPr lang="de-DE" altLang="de-DE" sz="1000" dirty="0">
                  <a:solidFill>
                    <a:srgbClr val="FFFFFF"/>
                  </a:solidFill>
                </a:rPr>
                <a:t>i</a:t>
              </a:r>
              <a:r>
                <a:rPr lang="de-DE" altLang="de-DE" sz="1000" dirty="0" smtClean="0">
                  <a:solidFill>
                    <a:srgbClr val="FFFFFF"/>
                  </a:solidFill>
                </a:rPr>
                <a:t>ntermediate </a:t>
              </a:r>
              <a:r>
                <a:rPr lang="de-DE" altLang="de-DE" sz="1000" dirty="0" err="1" smtClean="0">
                  <a:solidFill>
                    <a:srgbClr val="FFFFFF"/>
                  </a:solidFill>
                </a:rPr>
                <a:t>test</a:t>
              </a:r>
              <a:endParaRPr lang="de-DE" altLang="de-DE" sz="1000" dirty="0" smtClean="0">
                <a:solidFill>
                  <a:srgbClr val="FFFFFF"/>
                </a:solidFill>
              </a:endParaRPr>
            </a:p>
          </p:txBody>
        </p:sp>
        <p:sp>
          <p:nvSpPr>
            <p:cNvPr id="15473" name="Text Box 124"/>
            <p:cNvSpPr txBox="1">
              <a:spLocks noChangeArrowheads="1"/>
            </p:cNvSpPr>
            <p:nvPr/>
          </p:nvSpPr>
          <p:spPr bwMode="auto">
            <a:xfrm>
              <a:off x="2130467" y="4334157"/>
              <a:ext cx="1023961" cy="190542"/>
            </a:xfrm>
            <a:prstGeom prst="rect">
              <a:avLst/>
            </a:prstGeom>
            <a:solidFill>
              <a:schemeClr val="bg1">
                <a:lumMod val="50000"/>
              </a:schemeClr>
            </a:solidFill>
            <a:ln w="9525" cap="sq">
              <a:solidFill>
                <a:schemeClr val="bg1">
                  <a:lumMod val="50000"/>
                </a:schemeClr>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r>
                <a:rPr lang="de-DE" altLang="de-DE" sz="1000" dirty="0" smtClean="0">
                  <a:solidFill>
                    <a:srgbClr val="FFFFFF"/>
                  </a:solidFill>
                </a:rPr>
                <a:t> </a:t>
              </a:r>
              <a:r>
                <a:rPr lang="de-DE" altLang="de-DE" sz="1000" dirty="0" err="1" smtClean="0">
                  <a:solidFill>
                    <a:srgbClr val="FFFFFF"/>
                  </a:solidFill>
                </a:rPr>
                <a:t>preliminary</a:t>
              </a:r>
              <a:r>
                <a:rPr lang="de-DE" altLang="de-DE" sz="1000" dirty="0" smtClean="0">
                  <a:solidFill>
                    <a:srgbClr val="FFFFFF"/>
                  </a:solidFill>
                </a:rPr>
                <a:t> </a:t>
              </a:r>
              <a:r>
                <a:rPr lang="de-DE" altLang="de-DE" sz="1000" dirty="0" err="1" smtClean="0">
                  <a:solidFill>
                    <a:srgbClr val="FFFFFF"/>
                  </a:solidFill>
                </a:rPr>
                <a:t>test</a:t>
              </a:r>
              <a:endParaRPr lang="de-DE" altLang="de-DE" sz="1000" dirty="0" smtClean="0">
                <a:solidFill>
                  <a:srgbClr val="FFFFFF"/>
                </a:solidFill>
              </a:endParaRPr>
            </a:p>
          </p:txBody>
        </p:sp>
        <p:sp>
          <p:nvSpPr>
            <p:cNvPr id="28790" name="AutoShape 125"/>
            <p:cNvSpPr>
              <a:spLocks/>
            </p:cNvSpPr>
            <p:nvPr/>
          </p:nvSpPr>
          <p:spPr bwMode="auto">
            <a:xfrm>
              <a:off x="2180615" y="3625938"/>
              <a:ext cx="204374" cy="364948"/>
            </a:xfrm>
            <a:prstGeom prst="rightBrace">
              <a:avLst>
                <a:gd name="adj1" fmla="val 59523"/>
                <a:gd name="adj2" fmla="val 50000"/>
              </a:avLst>
            </a:prstGeom>
            <a:noFill/>
            <a:ln w="9525" cap="sq">
              <a:solidFill>
                <a:schemeClr val="bg2"/>
              </a:solidFill>
              <a:round/>
              <a:headEnd type="none" w="sm" len="sm"/>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nchor="ct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rgbClr val="FFFFFF"/>
                </a:solidFill>
              </a:endParaRPr>
            </a:p>
          </p:txBody>
        </p:sp>
        <p:sp>
          <p:nvSpPr>
            <p:cNvPr id="28791" name="Text Box 126"/>
            <p:cNvSpPr txBox="1">
              <a:spLocks noChangeArrowheads="1"/>
            </p:cNvSpPr>
            <p:nvPr/>
          </p:nvSpPr>
          <p:spPr bwMode="auto">
            <a:xfrm>
              <a:off x="2306027" y="3427169"/>
              <a:ext cx="651403" cy="775186"/>
            </a:xfrm>
            <a:prstGeom prst="rect">
              <a:avLst/>
            </a:prstGeom>
            <a:solidFill>
              <a:srgbClr val="FFFF66"/>
            </a:solidFill>
            <a:ln>
              <a:noFill/>
            </a:ln>
            <a:effectLst/>
            <a:extLs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de-DE" altLang="de-DE" sz="1200" dirty="0">
                  <a:solidFill>
                    <a:srgbClr val="000000"/>
                  </a:solidFill>
                </a:rPr>
                <a:t>Choice</a:t>
              </a:r>
            </a:p>
            <a:p>
              <a:pPr eaLnBrk="1" hangingPunct="1">
                <a:spcBef>
                  <a:spcPct val="0"/>
                </a:spcBef>
                <a:buClrTx/>
                <a:buFontTx/>
                <a:buNone/>
              </a:pPr>
              <a:r>
                <a:rPr lang="de-DE" altLang="de-DE" sz="1200" dirty="0" err="1">
                  <a:solidFill>
                    <a:srgbClr val="000000"/>
                  </a:solidFill>
                </a:rPr>
                <a:t>between</a:t>
              </a:r>
              <a:endParaRPr lang="de-DE" altLang="de-DE" sz="1200" dirty="0">
                <a:solidFill>
                  <a:srgbClr val="000000"/>
                </a:solidFill>
              </a:endParaRPr>
            </a:p>
            <a:p>
              <a:pPr eaLnBrk="1" hangingPunct="1">
                <a:spcBef>
                  <a:spcPct val="0"/>
                </a:spcBef>
                <a:buClrTx/>
                <a:buFontTx/>
                <a:buNone/>
              </a:pPr>
              <a:r>
                <a:rPr lang="de-DE" altLang="de-DE" sz="1200" dirty="0">
                  <a:solidFill>
                    <a:srgbClr val="000000"/>
                  </a:solidFill>
                </a:rPr>
                <a:t>AE, AT,</a:t>
              </a:r>
            </a:p>
            <a:p>
              <a:pPr eaLnBrk="1" hangingPunct="1">
                <a:spcBef>
                  <a:spcPct val="0"/>
                </a:spcBef>
                <a:buClrTx/>
                <a:buFontTx/>
                <a:buNone/>
              </a:pPr>
              <a:r>
                <a:rPr lang="de-DE" altLang="de-DE" sz="1200" dirty="0">
                  <a:solidFill>
                    <a:srgbClr val="000000"/>
                  </a:solidFill>
                </a:rPr>
                <a:t>KT, TI</a:t>
              </a:r>
            </a:p>
          </p:txBody>
        </p:sp>
        <p:sp>
          <p:nvSpPr>
            <p:cNvPr id="28792" name="Text Box 128"/>
            <p:cNvSpPr txBox="1">
              <a:spLocks noChangeArrowheads="1"/>
            </p:cNvSpPr>
            <p:nvPr/>
          </p:nvSpPr>
          <p:spPr bwMode="auto">
            <a:xfrm>
              <a:off x="1529814" y="3181351"/>
              <a:ext cx="838939" cy="25179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de-DE" altLang="de-DE" sz="1400" b="1">
                  <a:solidFill>
                    <a:srgbClr val="000000"/>
                  </a:solidFill>
                </a:rPr>
                <a:t>Bachelor</a:t>
              </a:r>
            </a:p>
          </p:txBody>
        </p:sp>
      </p:grpSp>
      <p:grpSp>
        <p:nvGrpSpPr>
          <p:cNvPr id="28676" name="Group 256"/>
          <p:cNvGrpSpPr>
            <a:grpSpLocks/>
          </p:cNvGrpSpPr>
          <p:nvPr/>
        </p:nvGrpSpPr>
        <p:grpSpPr bwMode="auto">
          <a:xfrm>
            <a:off x="236538" y="3055938"/>
            <a:ext cx="8869362" cy="1042987"/>
            <a:chOff x="149" y="1922"/>
            <a:chExt cx="5587" cy="657"/>
          </a:xfrm>
        </p:grpSpPr>
        <p:sp>
          <p:nvSpPr>
            <p:cNvPr id="28764" name="Line 91"/>
            <p:cNvSpPr>
              <a:spLocks noChangeShapeType="1"/>
            </p:cNvSpPr>
            <p:nvPr/>
          </p:nvSpPr>
          <p:spPr bwMode="auto">
            <a:xfrm>
              <a:off x="149" y="1922"/>
              <a:ext cx="5510" cy="0"/>
            </a:xfrm>
            <a:prstGeom prst="line">
              <a:avLst/>
            </a:prstGeom>
            <a:noFill/>
            <a:ln w="57150" cap="sq">
              <a:solidFill>
                <a:schemeClr val="tx1"/>
              </a:solidFill>
              <a:round/>
              <a:headEnd type="non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spAutoFit/>
            </a:bodyPr>
            <a:lstStyle/>
            <a:p>
              <a:endParaRPr lang="de-DE"/>
            </a:p>
          </p:txBody>
        </p:sp>
        <p:sp>
          <p:nvSpPr>
            <p:cNvPr id="28765" name="Line 167"/>
            <p:cNvSpPr>
              <a:spLocks noChangeShapeType="1"/>
            </p:cNvSpPr>
            <p:nvPr/>
          </p:nvSpPr>
          <p:spPr bwMode="auto">
            <a:xfrm flipV="1">
              <a:off x="5425" y="1923"/>
              <a:ext cx="0" cy="326"/>
            </a:xfrm>
            <a:prstGeom prst="line">
              <a:avLst/>
            </a:prstGeom>
            <a:noFill/>
            <a:ln w="76200" cap="sq" cmpd="tri">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spAutoFit/>
            </a:bodyPr>
            <a:lstStyle/>
            <a:p>
              <a:endParaRPr lang="de-DE"/>
            </a:p>
          </p:txBody>
        </p:sp>
        <p:sp>
          <p:nvSpPr>
            <p:cNvPr id="28766" name="Text Box 168"/>
            <p:cNvSpPr txBox="1">
              <a:spLocks noChangeArrowheads="1"/>
            </p:cNvSpPr>
            <p:nvPr/>
          </p:nvSpPr>
          <p:spPr bwMode="auto">
            <a:xfrm>
              <a:off x="5156" y="2285"/>
              <a:ext cx="580" cy="2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de-DE" altLang="de-DE" sz="1400">
                  <a:solidFill>
                    <a:srgbClr val="000000"/>
                  </a:solidFill>
                </a:rPr>
                <a:t>OUTSIDE </a:t>
              </a:r>
            </a:p>
            <a:p>
              <a:pPr eaLnBrk="1" hangingPunct="1">
                <a:spcBef>
                  <a:spcPct val="0"/>
                </a:spcBef>
                <a:buClrTx/>
                <a:buFontTx/>
                <a:buNone/>
              </a:pPr>
              <a:r>
                <a:rPr lang="de-DE" altLang="de-DE" sz="1400">
                  <a:solidFill>
                    <a:srgbClr val="000000"/>
                  </a:solidFill>
                </a:rPr>
                <a:t>      HM</a:t>
              </a:r>
            </a:p>
          </p:txBody>
        </p:sp>
      </p:grpSp>
      <p:grpSp>
        <p:nvGrpSpPr>
          <p:cNvPr id="28677" name="Group 259"/>
          <p:cNvGrpSpPr>
            <a:grpSpLocks/>
          </p:cNvGrpSpPr>
          <p:nvPr/>
        </p:nvGrpSpPr>
        <p:grpSpPr bwMode="auto">
          <a:xfrm>
            <a:off x="4889500" y="920750"/>
            <a:ext cx="4022725" cy="2117725"/>
            <a:chOff x="3080" y="587"/>
            <a:chExt cx="2534" cy="1334"/>
          </a:xfrm>
        </p:grpSpPr>
        <p:sp>
          <p:nvSpPr>
            <p:cNvPr id="28747" name="Line 252"/>
            <p:cNvSpPr>
              <a:spLocks noChangeShapeType="1"/>
            </p:cNvSpPr>
            <p:nvPr/>
          </p:nvSpPr>
          <p:spPr bwMode="auto">
            <a:xfrm flipV="1">
              <a:off x="4172" y="783"/>
              <a:ext cx="0" cy="365"/>
            </a:xfrm>
            <a:prstGeom prst="line">
              <a:avLst/>
            </a:prstGeom>
            <a:noFill/>
            <a:ln w="76200" cap="sq" cmpd="tri">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spAutoFit/>
            </a:bodyPr>
            <a:lstStyle/>
            <a:p>
              <a:endParaRPr lang="de-DE"/>
            </a:p>
          </p:txBody>
        </p:sp>
        <p:sp>
          <p:nvSpPr>
            <p:cNvPr id="28748" name="Text Box 253"/>
            <p:cNvSpPr txBox="1">
              <a:spLocks noChangeArrowheads="1"/>
            </p:cNvSpPr>
            <p:nvPr/>
          </p:nvSpPr>
          <p:spPr bwMode="auto">
            <a:xfrm>
              <a:off x="4296" y="872"/>
              <a:ext cx="1318" cy="15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de-DE" altLang="de-DE" sz="1400" b="1">
                  <a:solidFill>
                    <a:srgbClr val="000000"/>
                  </a:solidFill>
                </a:rPr>
                <a:t>Master of Systems Eng.</a:t>
              </a:r>
            </a:p>
          </p:txBody>
        </p:sp>
        <p:sp>
          <p:nvSpPr>
            <p:cNvPr id="28749" name="Text Box 171"/>
            <p:cNvSpPr txBox="1">
              <a:spLocks noChangeArrowheads="1"/>
            </p:cNvSpPr>
            <p:nvPr/>
          </p:nvSpPr>
          <p:spPr bwMode="auto">
            <a:xfrm>
              <a:off x="3244" y="587"/>
              <a:ext cx="1881" cy="184"/>
            </a:xfrm>
            <a:prstGeom prst="rect">
              <a:avLst/>
            </a:prstGeom>
            <a:solidFill>
              <a:srgbClr val="FFCCCC"/>
            </a:solidFill>
            <a:ln>
              <a:noFill/>
            </a:ln>
            <a:effectLst/>
            <a:extLs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000" tIns="7200" rIns="18000" bIns="720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de-DE" altLang="de-DE" sz="1800">
                  <a:solidFill>
                    <a:srgbClr val="000000"/>
                  </a:solidFill>
                </a:rPr>
                <a:t>Master Systems Engineering</a:t>
              </a:r>
            </a:p>
          </p:txBody>
        </p:sp>
        <p:sp>
          <p:nvSpPr>
            <p:cNvPr id="28750" name="Line 248"/>
            <p:cNvSpPr>
              <a:spLocks noChangeShapeType="1"/>
            </p:cNvSpPr>
            <p:nvPr/>
          </p:nvSpPr>
          <p:spPr bwMode="auto">
            <a:xfrm flipV="1">
              <a:off x="4172" y="1649"/>
              <a:ext cx="0" cy="272"/>
            </a:xfrm>
            <a:prstGeom prst="line">
              <a:avLst/>
            </a:prstGeom>
            <a:noFill/>
            <a:ln w="76200" cap="sq" cmpd="tri">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spAutoFit/>
            </a:bodyPr>
            <a:lstStyle/>
            <a:p>
              <a:endParaRPr lang="de-DE"/>
            </a:p>
          </p:txBody>
        </p:sp>
        <p:sp>
          <p:nvSpPr>
            <p:cNvPr id="28751" name="Text Box 249"/>
            <p:cNvSpPr txBox="1">
              <a:spLocks noChangeArrowheads="1"/>
            </p:cNvSpPr>
            <p:nvPr/>
          </p:nvSpPr>
          <p:spPr bwMode="auto">
            <a:xfrm>
              <a:off x="4296" y="1708"/>
              <a:ext cx="855" cy="15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de-DE" altLang="de-DE" sz="1400">
                  <a:solidFill>
                    <a:srgbClr val="000000"/>
                  </a:solidFill>
                </a:rPr>
                <a:t>qualification test</a:t>
              </a:r>
            </a:p>
          </p:txBody>
        </p:sp>
        <p:sp>
          <p:nvSpPr>
            <p:cNvPr id="28752" name="Rectangle 211"/>
            <p:cNvSpPr>
              <a:spLocks noChangeArrowheads="1"/>
            </p:cNvSpPr>
            <p:nvPr/>
          </p:nvSpPr>
          <p:spPr bwMode="auto">
            <a:xfrm>
              <a:off x="3284" y="1059"/>
              <a:ext cx="1979" cy="197"/>
            </a:xfrm>
            <a:prstGeom prst="rect">
              <a:avLst/>
            </a:prstGeom>
            <a:solidFill>
              <a:srgbClr val="FFCCCC"/>
            </a:solid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rgbClr val="000000"/>
                </a:solidFill>
              </a:endParaRPr>
            </a:p>
          </p:txBody>
        </p:sp>
        <p:sp>
          <p:nvSpPr>
            <p:cNvPr id="28753" name="Rectangle 212"/>
            <p:cNvSpPr>
              <a:spLocks noChangeArrowheads="1"/>
            </p:cNvSpPr>
            <p:nvPr/>
          </p:nvSpPr>
          <p:spPr bwMode="auto">
            <a:xfrm>
              <a:off x="3284" y="1265"/>
              <a:ext cx="1979" cy="197"/>
            </a:xfrm>
            <a:prstGeom prst="rect">
              <a:avLst/>
            </a:prstGeom>
            <a:solidFill>
              <a:srgbClr val="FFE5E5"/>
            </a:solid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rgbClr val="000000"/>
                </a:solidFill>
              </a:endParaRPr>
            </a:p>
          </p:txBody>
        </p:sp>
        <p:sp>
          <p:nvSpPr>
            <p:cNvPr id="28754" name="Rectangle 213"/>
            <p:cNvSpPr>
              <a:spLocks noChangeArrowheads="1"/>
            </p:cNvSpPr>
            <p:nvPr/>
          </p:nvSpPr>
          <p:spPr bwMode="auto">
            <a:xfrm>
              <a:off x="3284" y="1471"/>
              <a:ext cx="1979" cy="197"/>
            </a:xfrm>
            <a:prstGeom prst="rect">
              <a:avLst/>
            </a:prstGeom>
            <a:solidFill>
              <a:srgbClr val="FFE5E5"/>
            </a:solid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rgbClr val="000000"/>
                </a:solidFill>
              </a:endParaRPr>
            </a:p>
          </p:txBody>
        </p:sp>
        <p:sp>
          <p:nvSpPr>
            <p:cNvPr id="28755" name="Rectangle 214"/>
            <p:cNvSpPr>
              <a:spLocks noChangeArrowheads="1"/>
            </p:cNvSpPr>
            <p:nvPr/>
          </p:nvSpPr>
          <p:spPr bwMode="auto">
            <a:xfrm>
              <a:off x="3080" y="1059"/>
              <a:ext cx="186" cy="197"/>
            </a:xfrm>
            <a:prstGeom prst="rect">
              <a:avLst/>
            </a:prstGeom>
            <a:solidFill>
              <a:srgbClr val="FFCCCC"/>
            </a:solid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rgbClr val="000000"/>
                </a:solidFill>
              </a:endParaRPr>
            </a:p>
          </p:txBody>
        </p:sp>
        <p:sp>
          <p:nvSpPr>
            <p:cNvPr id="28756" name="Rectangle 215"/>
            <p:cNvSpPr>
              <a:spLocks noChangeArrowheads="1"/>
            </p:cNvSpPr>
            <p:nvPr/>
          </p:nvSpPr>
          <p:spPr bwMode="auto">
            <a:xfrm>
              <a:off x="3080" y="1265"/>
              <a:ext cx="186" cy="197"/>
            </a:xfrm>
            <a:prstGeom prst="rect">
              <a:avLst/>
            </a:prstGeom>
            <a:solidFill>
              <a:srgbClr val="FFE5E5"/>
            </a:solid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rgbClr val="000000"/>
                </a:solidFill>
              </a:endParaRPr>
            </a:p>
          </p:txBody>
        </p:sp>
        <p:sp>
          <p:nvSpPr>
            <p:cNvPr id="28757" name="Rectangle 216"/>
            <p:cNvSpPr>
              <a:spLocks noChangeArrowheads="1"/>
            </p:cNvSpPr>
            <p:nvPr/>
          </p:nvSpPr>
          <p:spPr bwMode="auto">
            <a:xfrm>
              <a:off x="3080" y="1471"/>
              <a:ext cx="186" cy="197"/>
            </a:xfrm>
            <a:prstGeom prst="rect">
              <a:avLst/>
            </a:prstGeom>
            <a:solidFill>
              <a:srgbClr val="FFE5E5"/>
            </a:solid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rgbClr val="000000"/>
                </a:solidFill>
              </a:endParaRPr>
            </a:p>
          </p:txBody>
        </p:sp>
        <p:sp>
          <p:nvSpPr>
            <p:cNvPr id="28758" name="Text Box 217"/>
            <p:cNvSpPr txBox="1">
              <a:spLocks noChangeArrowheads="1"/>
            </p:cNvSpPr>
            <p:nvPr/>
          </p:nvSpPr>
          <p:spPr bwMode="auto">
            <a:xfrm>
              <a:off x="3102" y="1081"/>
              <a:ext cx="142" cy="1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10</a:t>
              </a:r>
            </a:p>
          </p:txBody>
        </p:sp>
        <p:sp>
          <p:nvSpPr>
            <p:cNvPr id="28759" name="Text Box 218"/>
            <p:cNvSpPr txBox="1">
              <a:spLocks noChangeArrowheads="1"/>
            </p:cNvSpPr>
            <p:nvPr/>
          </p:nvSpPr>
          <p:spPr bwMode="auto">
            <a:xfrm>
              <a:off x="3138" y="1287"/>
              <a:ext cx="71" cy="1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9</a:t>
              </a:r>
            </a:p>
          </p:txBody>
        </p:sp>
        <p:sp>
          <p:nvSpPr>
            <p:cNvPr id="28760" name="Text Box 219"/>
            <p:cNvSpPr txBox="1">
              <a:spLocks noChangeArrowheads="1"/>
            </p:cNvSpPr>
            <p:nvPr/>
          </p:nvSpPr>
          <p:spPr bwMode="auto">
            <a:xfrm>
              <a:off x="3138" y="1493"/>
              <a:ext cx="71" cy="1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8</a:t>
              </a:r>
            </a:p>
          </p:txBody>
        </p:sp>
        <p:sp>
          <p:nvSpPr>
            <p:cNvPr id="28761" name="Text Box 220"/>
            <p:cNvSpPr txBox="1">
              <a:spLocks noChangeArrowheads="1"/>
            </p:cNvSpPr>
            <p:nvPr/>
          </p:nvSpPr>
          <p:spPr bwMode="auto">
            <a:xfrm>
              <a:off x="3912" y="1087"/>
              <a:ext cx="733" cy="15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Masterthesis</a:t>
              </a:r>
            </a:p>
          </p:txBody>
        </p:sp>
        <p:sp>
          <p:nvSpPr>
            <p:cNvPr id="28762" name="Text Box 221"/>
            <p:cNvSpPr txBox="1">
              <a:spLocks noChangeArrowheads="1"/>
            </p:cNvSpPr>
            <p:nvPr/>
          </p:nvSpPr>
          <p:spPr bwMode="auto">
            <a:xfrm>
              <a:off x="3731" y="1293"/>
              <a:ext cx="1084" cy="15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theoretical courses</a:t>
              </a:r>
            </a:p>
          </p:txBody>
        </p:sp>
        <p:sp>
          <p:nvSpPr>
            <p:cNvPr id="28763" name="Text Box 222"/>
            <p:cNvSpPr txBox="1">
              <a:spLocks noChangeArrowheads="1"/>
            </p:cNvSpPr>
            <p:nvPr/>
          </p:nvSpPr>
          <p:spPr bwMode="auto">
            <a:xfrm>
              <a:off x="3731" y="1499"/>
              <a:ext cx="1084" cy="15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theoretical courses</a:t>
              </a:r>
            </a:p>
          </p:txBody>
        </p:sp>
      </p:grpSp>
      <p:grpSp>
        <p:nvGrpSpPr>
          <p:cNvPr id="28678" name="Gruppieren 173"/>
          <p:cNvGrpSpPr>
            <a:grpSpLocks/>
          </p:cNvGrpSpPr>
          <p:nvPr/>
        </p:nvGrpSpPr>
        <p:grpSpPr bwMode="auto">
          <a:xfrm>
            <a:off x="450850" y="920750"/>
            <a:ext cx="3527425" cy="2117725"/>
            <a:chOff x="450850" y="920750"/>
            <a:chExt cx="3527528" cy="2117725"/>
          </a:xfrm>
        </p:grpSpPr>
        <p:sp>
          <p:nvSpPr>
            <p:cNvPr id="28730" name="Line 246"/>
            <p:cNvSpPr>
              <a:spLocks noChangeShapeType="1"/>
            </p:cNvSpPr>
            <p:nvPr/>
          </p:nvSpPr>
          <p:spPr bwMode="auto">
            <a:xfrm flipV="1">
              <a:off x="2193925" y="2606675"/>
              <a:ext cx="0" cy="431800"/>
            </a:xfrm>
            <a:prstGeom prst="line">
              <a:avLst/>
            </a:prstGeom>
            <a:noFill/>
            <a:ln w="76200" cap="sq" cmpd="tri">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spAutoFit/>
            </a:bodyPr>
            <a:lstStyle/>
            <a:p>
              <a:endParaRPr lang="de-DE"/>
            </a:p>
          </p:txBody>
        </p:sp>
        <p:sp>
          <p:nvSpPr>
            <p:cNvPr id="28731" name="Text Box 247"/>
            <p:cNvSpPr txBox="1">
              <a:spLocks noChangeArrowheads="1"/>
            </p:cNvSpPr>
            <p:nvPr/>
          </p:nvSpPr>
          <p:spPr bwMode="auto">
            <a:xfrm>
              <a:off x="2384425" y="2700338"/>
              <a:ext cx="1356709" cy="25179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de-DE" altLang="de-DE" sz="1400">
                  <a:solidFill>
                    <a:srgbClr val="000000"/>
                  </a:solidFill>
                </a:rPr>
                <a:t>qualification test</a:t>
              </a:r>
            </a:p>
          </p:txBody>
        </p:sp>
        <p:sp>
          <p:nvSpPr>
            <p:cNvPr id="28732" name="Line 250"/>
            <p:cNvSpPr>
              <a:spLocks noChangeShapeType="1"/>
            </p:cNvSpPr>
            <p:nvPr/>
          </p:nvSpPr>
          <p:spPr bwMode="auto">
            <a:xfrm flipV="1">
              <a:off x="2193925" y="1231900"/>
              <a:ext cx="0" cy="579438"/>
            </a:xfrm>
            <a:prstGeom prst="line">
              <a:avLst/>
            </a:prstGeom>
            <a:noFill/>
            <a:ln w="76200" cap="sq" cmpd="tri">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spAutoFit/>
            </a:bodyPr>
            <a:lstStyle/>
            <a:p>
              <a:endParaRPr lang="de-DE"/>
            </a:p>
          </p:txBody>
        </p:sp>
        <p:sp>
          <p:nvSpPr>
            <p:cNvPr id="28733" name="Rectangle 181"/>
            <p:cNvSpPr>
              <a:spLocks noChangeArrowheads="1"/>
            </p:cNvSpPr>
            <p:nvPr/>
          </p:nvSpPr>
          <p:spPr bwMode="auto">
            <a:xfrm>
              <a:off x="450850" y="1670538"/>
              <a:ext cx="295275" cy="313350"/>
            </a:xfrm>
            <a:prstGeom prst="rect">
              <a:avLst/>
            </a:prstGeom>
            <a:solidFill>
              <a:srgbClr val="FFCC99"/>
            </a:solidFill>
            <a:ln w="9525" cap="sq">
              <a:solidFill>
                <a:schemeClr val="tx1"/>
              </a:solidFill>
              <a:miter lim="800000"/>
              <a:headEnd type="none" w="sm" len="sm"/>
              <a:tailEnd/>
            </a:ln>
          </p:spPr>
          <p:txBody>
            <a:bodyPr lIns="36000" tIns="18000" rIns="36000" bIns="18000" anchor="ct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rgbClr val="000000"/>
                </a:solidFill>
              </a:endParaRPr>
            </a:p>
          </p:txBody>
        </p:sp>
        <p:sp>
          <p:nvSpPr>
            <p:cNvPr id="28734" name="Rectangle 176"/>
            <p:cNvSpPr>
              <a:spLocks noChangeArrowheads="1"/>
            </p:cNvSpPr>
            <p:nvPr/>
          </p:nvSpPr>
          <p:spPr bwMode="auto">
            <a:xfrm>
              <a:off x="774700" y="1670538"/>
              <a:ext cx="3163888" cy="313350"/>
            </a:xfrm>
            <a:prstGeom prst="rect">
              <a:avLst/>
            </a:prstGeom>
            <a:solidFill>
              <a:srgbClr val="FFCC99"/>
            </a:solidFill>
            <a:ln w="9525" cap="sq">
              <a:solidFill>
                <a:schemeClr val="tx1"/>
              </a:solidFill>
              <a:miter lim="800000"/>
              <a:headEnd type="none" w="sm" len="sm"/>
              <a:tailEnd/>
            </a:ln>
          </p:spPr>
          <p:txBody>
            <a:bodyPr lIns="36000" tIns="18000" rIns="36000" bIns="18000" anchor="ct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rgbClr val="000000"/>
                </a:solidFill>
              </a:endParaRPr>
            </a:p>
          </p:txBody>
        </p:sp>
        <p:sp>
          <p:nvSpPr>
            <p:cNvPr id="28735" name="Rectangle 182"/>
            <p:cNvSpPr>
              <a:spLocks noChangeArrowheads="1"/>
            </p:cNvSpPr>
            <p:nvPr/>
          </p:nvSpPr>
          <p:spPr bwMode="auto">
            <a:xfrm>
              <a:off x="450850" y="1997563"/>
              <a:ext cx="295275" cy="313350"/>
            </a:xfrm>
            <a:prstGeom prst="rect">
              <a:avLst/>
            </a:prstGeom>
            <a:solidFill>
              <a:srgbClr val="FFEAD5"/>
            </a:solid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rgbClr val="000000"/>
                </a:solidFill>
              </a:endParaRPr>
            </a:p>
          </p:txBody>
        </p:sp>
        <p:sp>
          <p:nvSpPr>
            <p:cNvPr id="28736" name="Rectangle 183"/>
            <p:cNvSpPr>
              <a:spLocks noChangeArrowheads="1"/>
            </p:cNvSpPr>
            <p:nvPr/>
          </p:nvSpPr>
          <p:spPr bwMode="auto">
            <a:xfrm>
              <a:off x="450850" y="2324588"/>
              <a:ext cx="295275" cy="313350"/>
            </a:xfrm>
            <a:prstGeom prst="rect">
              <a:avLst/>
            </a:prstGeom>
            <a:solidFill>
              <a:srgbClr val="FFEAD5"/>
            </a:solid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rgbClr val="000000"/>
                </a:solidFill>
              </a:endParaRPr>
            </a:p>
          </p:txBody>
        </p:sp>
        <p:sp>
          <p:nvSpPr>
            <p:cNvPr id="28737" name="Rectangle 176"/>
            <p:cNvSpPr>
              <a:spLocks noChangeArrowheads="1"/>
            </p:cNvSpPr>
            <p:nvPr/>
          </p:nvSpPr>
          <p:spPr bwMode="auto">
            <a:xfrm>
              <a:off x="774700" y="2324588"/>
              <a:ext cx="3163888" cy="313350"/>
            </a:xfrm>
            <a:prstGeom prst="rect">
              <a:avLst/>
            </a:prstGeom>
            <a:solidFill>
              <a:srgbClr val="FFEAD5"/>
            </a:solid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rgbClr val="000000"/>
                </a:solidFill>
              </a:endParaRPr>
            </a:p>
          </p:txBody>
        </p:sp>
        <p:sp>
          <p:nvSpPr>
            <p:cNvPr id="28738" name="Text Box 197"/>
            <p:cNvSpPr txBox="1">
              <a:spLocks noChangeArrowheads="1"/>
            </p:cNvSpPr>
            <p:nvPr/>
          </p:nvSpPr>
          <p:spPr bwMode="auto">
            <a:xfrm>
              <a:off x="1495835" y="2368550"/>
              <a:ext cx="1721625" cy="246221"/>
            </a:xfrm>
            <a:prstGeom prst="rect">
              <a:avLst/>
            </a:prstGeom>
            <a:solidFill>
              <a:srgbClr val="FFEAD5"/>
            </a:solidFill>
            <a:ln>
              <a:noFill/>
            </a:ln>
            <a:effectLst/>
            <a:extLs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dirty="0" err="1">
                  <a:solidFill>
                    <a:srgbClr val="000000"/>
                  </a:solidFill>
                </a:rPr>
                <a:t>theoretical</a:t>
              </a:r>
              <a:r>
                <a:rPr lang="de-DE" altLang="de-DE" sz="1600" dirty="0">
                  <a:solidFill>
                    <a:srgbClr val="000000"/>
                  </a:solidFill>
                </a:rPr>
                <a:t> </a:t>
              </a:r>
              <a:r>
                <a:rPr lang="de-DE" altLang="de-DE" sz="1600" dirty="0" err="1">
                  <a:solidFill>
                    <a:srgbClr val="000000"/>
                  </a:solidFill>
                </a:rPr>
                <a:t>courses</a:t>
              </a:r>
              <a:endParaRPr lang="de-DE" altLang="de-DE" sz="1600" dirty="0">
                <a:solidFill>
                  <a:srgbClr val="000000"/>
                </a:solidFill>
              </a:endParaRPr>
            </a:p>
          </p:txBody>
        </p:sp>
        <p:sp>
          <p:nvSpPr>
            <p:cNvPr id="28739" name="Rectangle 176"/>
            <p:cNvSpPr>
              <a:spLocks noChangeArrowheads="1"/>
            </p:cNvSpPr>
            <p:nvPr/>
          </p:nvSpPr>
          <p:spPr bwMode="auto">
            <a:xfrm>
              <a:off x="774700" y="1997563"/>
              <a:ext cx="3163888" cy="313350"/>
            </a:xfrm>
            <a:prstGeom prst="rect">
              <a:avLst/>
            </a:prstGeom>
            <a:solidFill>
              <a:srgbClr val="FFEAD5"/>
            </a:solid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rgbClr val="000000"/>
                </a:solidFill>
              </a:endParaRPr>
            </a:p>
          </p:txBody>
        </p:sp>
        <p:sp>
          <p:nvSpPr>
            <p:cNvPr id="28740" name="Text Box 197"/>
            <p:cNvSpPr txBox="1">
              <a:spLocks noChangeArrowheads="1"/>
            </p:cNvSpPr>
            <p:nvPr/>
          </p:nvSpPr>
          <p:spPr bwMode="auto">
            <a:xfrm>
              <a:off x="1495839" y="2041525"/>
              <a:ext cx="1721626" cy="246221"/>
            </a:xfrm>
            <a:prstGeom prst="rect">
              <a:avLst/>
            </a:prstGeom>
            <a:solidFill>
              <a:srgbClr val="FFEAD5"/>
            </a:solidFill>
            <a:ln>
              <a:noFill/>
            </a:ln>
            <a:effectLst/>
            <a:extLs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theoretical courses</a:t>
              </a:r>
            </a:p>
          </p:txBody>
        </p:sp>
        <p:sp>
          <p:nvSpPr>
            <p:cNvPr id="28741" name="Text Box 251"/>
            <p:cNvSpPr txBox="1">
              <a:spLocks noChangeArrowheads="1"/>
            </p:cNvSpPr>
            <p:nvPr/>
          </p:nvSpPr>
          <p:spPr bwMode="auto">
            <a:xfrm>
              <a:off x="2384425" y="1373188"/>
              <a:ext cx="1593953" cy="25179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de-DE" altLang="de-DE" sz="1400" b="1">
                  <a:solidFill>
                    <a:srgbClr val="000000"/>
                  </a:solidFill>
                </a:rPr>
                <a:t>Master of Science</a:t>
              </a:r>
            </a:p>
          </p:txBody>
        </p:sp>
        <p:sp>
          <p:nvSpPr>
            <p:cNvPr id="28742" name="Text Box 170"/>
            <p:cNvSpPr txBox="1">
              <a:spLocks noChangeArrowheads="1"/>
            </p:cNvSpPr>
            <p:nvPr/>
          </p:nvSpPr>
          <p:spPr bwMode="auto">
            <a:xfrm>
              <a:off x="690563" y="920750"/>
              <a:ext cx="3037173" cy="29154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8000" tIns="7200" rIns="18000" bIns="720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de-DE" altLang="de-DE" sz="1800">
                  <a:solidFill>
                    <a:srgbClr val="000000"/>
                  </a:solidFill>
                </a:rPr>
                <a:t>Master Electrical Engineering</a:t>
              </a:r>
            </a:p>
          </p:txBody>
        </p:sp>
        <p:sp>
          <p:nvSpPr>
            <p:cNvPr id="28743" name="Text Box 188"/>
            <p:cNvSpPr txBox="1">
              <a:spLocks noChangeArrowheads="1"/>
            </p:cNvSpPr>
            <p:nvPr/>
          </p:nvSpPr>
          <p:spPr bwMode="auto">
            <a:xfrm>
              <a:off x="485775" y="1704975"/>
              <a:ext cx="225425" cy="244475"/>
            </a:xfrm>
            <a:prstGeom prst="rect">
              <a:avLst/>
            </a:prstGeom>
            <a:noFill/>
            <a:ln w="9525" cap="sq">
              <a:solidFill>
                <a:srgbClr val="FFCC99"/>
              </a:solidFill>
              <a:miter lim="800000"/>
              <a:headEnd type="none" w="sm" len="sm"/>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10</a:t>
              </a:r>
            </a:p>
          </p:txBody>
        </p:sp>
        <p:sp>
          <p:nvSpPr>
            <p:cNvPr id="28744" name="Text Box 189"/>
            <p:cNvSpPr txBox="1">
              <a:spLocks noChangeArrowheads="1"/>
            </p:cNvSpPr>
            <p:nvPr/>
          </p:nvSpPr>
          <p:spPr bwMode="auto">
            <a:xfrm>
              <a:off x="542925" y="2032000"/>
              <a:ext cx="112713"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9</a:t>
              </a:r>
            </a:p>
          </p:txBody>
        </p:sp>
        <p:sp>
          <p:nvSpPr>
            <p:cNvPr id="28745" name="Text Box 190"/>
            <p:cNvSpPr txBox="1">
              <a:spLocks noChangeArrowheads="1"/>
            </p:cNvSpPr>
            <p:nvPr/>
          </p:nvSpPr>
          <p:spPr bwMode="auto">
            <a:xfrm>
              <a:off x="542925" y="2359025"/>
              <a:ext cx="112713"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rgbClr val="000000"/>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8</a:t>
              </a:r>
            </a:p>
          </p:txBody>
        </p:sp>
        <p:sp>
          <p:nvSpPr>
            <p:cNvPr id="28746" name="Text Box 197"/>
            <p:cNvSpPr txBox="1">
              <a:spLocks noChangeArrowheads="1"/>
            </p:cNvSpPr>
            <p:nvPr/>
          </p:nvSpPr>
          <p:spPr bwMode="auto">
            <a:xfrm>
              <a:off x="1774755" y="1714500"/>
              <a:ext cx="1163781" cy="24622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Masterthesis</a:t>
              </a:r>
            </a:p>
          </p:txBody>
        </p:sp>
      </p:grpSp>
      <p:grpSp>
        <p:nvGrpSpPr>
          <p:cNvPr id="28679" name="Gruppieren 9"/>
          <p:cNvGrpSpPr>
            <a:grpSpLocks/>
          </p:cNvGrpSpPr>
          <p:nvPr/>
        </p:nvGrpSpPr>
        <p:grpSpPr bwMode="auto">
          <a:xfrm>
            <a:off x="3154363" y="3181350"/>
            <a:ext cx="2144712" cy="2903538"/>
            <a:chOff x="3153836" y="3181351"/>
            <a:chExt cx="2144915" cy="2904205"/>
          </a:xfrm>
        </p:grpSpPr>
        <p:grpSp>
          <p:nvGrpSpPr>
            <p:cNvPr id="194" name="Gruppieren 193"/>
            <p:cNvGrpSpPr/>
            <p:nvPr/>
          </p:nvGrpSpPr>
          <p:grpSpPr>
            <a:xfrm>
              <a:off x="3153836" y="3478666"/>
              <a:ext cx="1905904" cy="967469"/>
              <a:chOff x="3153836" y="3478666"/>
              <a:chExt cx="1905904" cy="967469"/>
            </a:xfrm>
            <a:solidFill>
              <a:srgbClr val="99FF99"/>
            </a:solidFill>
          </p:grpSpPr>
          <p:sp>
            <p:nvSpPr>
              <p:cNvPr id="222" name="Rectangle 33"/>
              <p:cNvSpPr>
                <a:spLocks noChangeArrowheads="1"/>
              </p:cNvSpPr>
              <p:nvPr/>
            </p:nvSpPr>
            <p:spPr bwMode="auto">
              <a:xfrm>
                <a:off x="3477687" y="3478666"/>
                <a:ext cx="1582053" cy="313419"/>
              </a:xfrm>
              <a:prstGeom prst="rect">
                <a:avLst/>
              </a:prstGeom>
              <a:grp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endParaRPr lang="de-DE" altLang="de-DE" dirty="0" smtClean="0">
                  <a:solidFill>
                    <a:srgbClr val="000000"/>
                  </a:solidFill>
                </a:endParaRPr>
              </a:p>
            </p:txBody>
          </p:sp>
          <p:sp>
            <p:nvSpPr>
              <p:cNvPr id="223" name="Rectangle 59"/>
              <p:cNvSpPr>
                <a:spLocks noChangeArrowheads="1"/>
              </p:cNvSpPr>
              <p:nvPr/>
            </p:nvSpPr>
            <p:spPr bwMode="auto">
              <a:xfrm>
                <a:off x="3477687" y="3805691"/>
                <a:ext cx="1582053" cy="313419"/>
              </a:xfrm>
              <a:prstGeom prst="rect">
                <a:avLst/>
              </a:prstGeom>
              <a:grp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endParaRPr lang="de-DE" altLang="de-DE" dirty="0" smtClean="0">
                  <a:solidFill>
                    <a:srgbClr val="000000"/>
                  </a:solidFill>
                </a:endParaRPr>
              </a:p>
            </p:txBody>
          </p:sp>
          <p:sp>
            <p:nvSpPr>
              <p:cNvPr id="224" name="Rectangle 62"/>
              <p:cNvSpPr>
                <a:spLocks noChangeArrowheads="1"/>
              </p:cNvSpPr>
              <p:nvPr/>
            </p:nvSpPr>
            <p:spPr bwMode="auto">
              <a:xfrm>
                <a:off x="3477687" y="4132716"/>
                <a:ext cx="1582053" cy="313419"/>
              </a:xfrm>
              <a:prstGeom prst="rect">
                <a:avLst/>
              </a:prstGeom>
              <a:grp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endParaRPr lang="de-DE" altLang="de-DE" dirty="0" smtClean="0">
                  <a:solidFill>
                    <a:srgbClr val="000000"/>
                  </a:solidFill>
                </a:endParaRPr>
              </a:p>
            </p:txBody>
          </p:sp>
          <p:sp>
            <p:nvSpPr>
              <p:cNvPr id="225" name="Rectangle 15"/>
              <p:cNvSpPr>
                <a:spLocks noChangeArrowheads="1"/>
              </p:cNvSpPr>
              <p:nvPr/>
            </p:nvSpPr>
            <p:spPr bwMode="auto">
              <a:xfrm>
                <a:off x="3153836" y="3478666"/>
                <a:ext cx="295275" cy="313419"/>
              </a:xfrm>
              <a:prstGeom prst="rect">
                <a:avLst/>
              </a:prstGeom>
              <a:grp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endParaRPr lang="de-DE" altLang="de-DE" dirty="0" smtClean="0">
                  <a:solidFill>
                    <a:srgbClr val="000000"/>
                  </a:solidFill>
                </a:endParaRPr>
              </a:p>
            </p:txBody>
          </p:sp>
          <p:sp>
            <p:nvSpPr>
              <p:cNvPr id="226" name="Rectangle 18"/>
              <p:cNvSpPr>
                <a:spLocks noChangeArrowheads="1"/>
              </p:cNvSpPr>
              <p:nvPr/>
            </p:nvSpPr>
            <p:spPr bwMode="auto">
              <a:xfrm>
                <a:off x="3153836" y="3805691"/>
                <a:ext cx="295275" cy="313419"/>
              </a:xfrm>
              <a:prstGeom prst="rect">
                <a:avLst/>
              </a:prstGeom>
              <a:grp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endParaRPr lang="de-DE" altLang="de-DE" dirty="0" smtClean="0">
                  <a:solidFill>
                    <a:srgbClr val="000000"/>
                  </a:solidFill>
                </a:endParaRPr>
              </a:p>
            </p:txBody>
          </p:sp>
          <p:sp>
            <p:nvSpPr>
              <p:cNvPr id="227" name="Rectangle 21"/>
              <p:cNvSpPr>
                <a:spLocks noChangeArrowheads="1"/>
              </p:cNvSpPr>
              <p:nvPr/>
            </p:nvSpPr>
            <p:spPr bwMode="auto">
              <a:xfrm>
                <a:off x="3153836" y="4132716"/>
                <a:ext cx="295275" cy="313419"/>
              </a:xfrm>
              <a:prstGeom prst="rect">
                <a:avLst/>
              </a:prstGeom>
              <a:grp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endParaRPr lang="de-DE" altLang="de-DE" dirty="0" smtClean="0">
                  <a:solidFill>
                    <a:srgbClr val="000000"/>
                  </a:solidFill>
                </a:endParaRPr>
              </a:p>
            </p:txBody>
          </p:sp>
        </p:grpSp>
        <p:grpSp>
          <p:nvGrpSpPr>
            <p:cNvPr id="195" name="Gruppieren 194"/>
            <p:cNvGrpSpPr/>
            <p:nvPr/>
          </p:nvGrpSpPr>
          <p:grpSpPr>
            <a:xfrm>
              <a:off x="3153836" y="4461329"/>
              <a:ext cx="1905904" cy="1296081"/>
              <a:chOff x="3153836" y="4461329"/>
              <a:chExt cx="1905904" cy="1296081"/>
            </a:xfrm>
            <a:solidFill>
              <a:srgbClr val="CCFFCC"/>
            </a:solidFill>
          </p:grpSpPr>
          <p:sp>
            <p:nvSpPr>
              <p:cNvPr id="214" name="Rectangle 56"/>
              <p:cNvSpPr>
                <a:spLocks noChangeArrowheads="1"/>
              </p:cNvSpPr>
              <p:nvPr/>
            </p:nvSpPr>
            <p:spPr bwMode="auto">
              <a:xfrm>
                <a:off x="3477687" y="5443991"/>
                <a:ext cx="1582053" cy="313419"/>
              </a:xfrm>
              <a:prstGeom prst="rect">
                <a:avLst/>
              </a:prstGeom>
              <a:grp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endParaRPr lang="de-DE" altLang="de-DE" dirty="0" smtClean="0">
                  <a:solidFill>
                    <a:srgbClr val="000000"/>
                  </a:solidFill>
                </a:endParaRPr>
              </a:p>
            </p:txBody>
          </p:sp>
          <p:sp>
            <p:nvSpPr>
              <p:cNvPr id="215" name="Rectangle 65"/>
              <p:cNvSpPr>
                <a:spLocks noChangeArrowheads="1"/>
              </p:cNvSpPr>
              <p:nvPr/>
            </p:nvSpPr>
            <p:spPr bwMode="auto">
              <a:xfrm>
                <a:off x="3477687" y="4461329"/>
                <a:ext cx="1582053" cy="313419"/>
              </a:xfrm>
              <a:prstGeom prst="rect">
                <a:avLst/>
              </a:prstGeom>
              <a:grp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endParaRPr lang="de-DE" altLang="de-DE" dirty="0" smtClean="0">
                  <a:solidFill>
                    <a:srgbClr val="000000"/>
                  </a:solidFill>
                </a:endParaRPr>
              </a:p>
            </p:txBody>
          </p:sp>
          <p:sp>
            <p:nvSpPr>
              <p:cNvPr id="216" name="Rectangle 68"/>
              <p:cNvSpPr>
                <a:spLocks noChangeArrowheads="1"/>
              </p:cNvSpPr>
              <p:nvPr/>
            </p:nvSpPr>
            <p:spPr bwMode="auto">
              <a:xfrm>
                <a:off x="3477687" y="4788354"/>
                <a:ext cx="1582053" cy="313419"/>
              </a:xfrm>
              <a:prstGeom prst="rect">
                <a:avLst/>
              </a:prstGeom>
              <a:grp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endParaRPr lang="de-DE" altLang="de-DE" dirty="0" smtClean="0">
                  <a:solidFill>
                    <a:srgbClr val="000000"/>
                  </a:solidFill>
                </a:endParaRPr>
              </a:p>
            </p:txBody>
          </p:sp>
          <p:sp>
            <p:nvSpPr>
              <p:cNvPr id="217" name="Rectangle 71"/>
              <p:cNvSpPr>
                <a:spLocks noChangeArrowheads="1"/>
              </p:cNvSpPr>
              <p:nvPr/>
            </p:nvSpPr>
            <p:spPr bwMode="auto">
              <a:xfrm>
                <a:off x="3477687" y="5115379"/>
                <a:ext cx="1582053" cy="313419"/>
              </a:xfrm>
              <a:prstGeom prst="rect">
                <a:avLst/>
              </a:prstGeom>
              <a:grp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endParaRPr lang="de-DE" altLang="de-DE" dirty="0" smtClean="0">
                  <a:solidFill>
                    <a:srgbClr val="000000"/>
                  </a:solidFill>
                </a:endParaRPr>
              </a:p>
            </p:txBody>
          </p:sp>
          <p:sp>
            <p:nvSpPr>
              <p:cNvPr id="218" name="Rectangle 11"/>
              <p:cNvSpPr>
                <a:spLocks noChangeArrowheads="1"/>
              </p:cNvSpPr>
              <p:nvPr/>
            </p:nvSpPr>
            <p:spPr bwMode="auto">
              <a:xfrm>
                <a:off x="3153836" y="5443991"/>
                <a:ext cx="295275" cy="313419"/>
              </a:xfrm>
              <a:prstGeom prst="rect">
                <a:avLst/>
              </a:prstGeom>
              <a:grp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endParaRPr lang="de-DE" altLang="de-DE" dirty="0" smtClean="0">
                  <a:solidFill>
                    <a:srgbClr val="000000"/>
                  </a:solidFill>
                </a:endParaRPr>
              </a:p>
            </p:txBody>
          </p:sp>
          <p:sp>
            <p:nvSpPr>
              <p:cNvPr id="219" name="Rectangle 24"/>
              <p:cNvSpPr>
                <a:spLocks noChangeArrowheads="1"/>
              </p:cNvSpPr>
              <p:nvPr/>
            </p:nvSpPr>
            <p:spPr bwMode="auto">
              <a:xfrm>
                <a:off x="3153836" y="4461329"/>
                <a:ext cx="295275" cy="313419"/>
              </a:xfrm>
              <a:prstGeom prst="rect">
                <a:avLst/>
              </a:prstGeom>
              <a:grp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endParaRPr lang="de-DE" altLang="de-DE" dirty="0" smtClean="0">
                  <a:solidFill>
                    <a:srgbClr val="000000"/>
                  </a:solidFill>
                </a:endParaRPr>
              </a:p>
            </p:txBody>
          </p:sp>
          <p:sp>
            <p:nvSpPr>
              <p:cNvPr id="220" name="Rectangle 27"/>
              <p:cNvSpPr>
                <a:spLocks noChangeArrowheads="1"/>
              </p:cNvSpPr>
              <p:nvPr/>
            </p:nvSpPr>
            <p:spPr bwMode="auto">
              <a:xfrm>
                <a:off x="3153836" y="4788354"/>
                <a:ext cx="295275" cy="313419"/>
              </a:xfrm>
              <a:prstGeom prst="rect">
                <a:avLst/>
              </a:prstGeom>
              <a:grp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endParaRPr lang="de-DE" altLang="de-DE" dirty="0" smtClean="0">
                  <a:solidFill>
                    <a:srgbClr val="000000"/>
                  </a:solidFill>
                </a:endParaRPr>
              </a:p>
            </p:txBody>
          </p:sp>
          <p:sp>
            <p:nvSpPr>
              <p:cNvPr id="221" name="Rectangle 30"/>
              <p:cNvSpPr>
                <a:spLocks noChangeArrowheads="1"/>
              </p:cNvSpPr>
              <p:nvPr/>
            </p:nvSpPr>
            <p:spPr bwMode="auto">
              <a:xfrm>
                <a:off x="3153836" y="5115379"/>
                <a:ext cx="295275" cy="313419"/>
              </a:xfrm>
              <a:prstGeom prst="rect">
                <a:avLst/>
              </a:prstGeom>
              <a:grp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endParaRPr lang="de-DE" altLang="de-DE" dirty="0" smtClean="0">
                  <a:solidFill>
                    <a:srgbClr val="000000"/>
                  </a:solidFill>
                </a:endParaRPr>
              </a:p>
            </p:txBody>
          </p:sp>
        </p:grpSp>
        <p:sp>
          <p:nvSpPr>
            <p:cNvPr id="28720" name="Text Box 89"/>
            <p:cNvSpPr txBox="1">
              <a:spLocks noChangeArrowheads="1"/>
            </p:cNvSpPr>
            <p:nvPr/>
          </p:nvSpPr>
          <p:spPr bwMode="auto">
            <a:xfrm>
              <a:off x="3588987" y="5794016"/>
              <a:ext cx="1331578" cy="291540"/>
            </a:xfrm>
            <a:prstGeom prst="rect">
              <a:avLst/>
            </a:prstGeom>
            <a:solidFill>
              <a:srgbClr val="99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8000" tIns="7200" rIns="18000" bIns="720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de-DE" altLang="de-DE" sz="1800">
                  <a:solidFill>
                    <a:srgbClr val="000000"/>
                  </a:solidFill>
                </a:rPr>
                <a:t>Bachelor RE</a:t>
              </a:r>
            </a:p>
          </p:txBody>
        </p:sp>
        <p:sp>
          <p:nvSpPr>
            <p:cNvPr id="28721" name="Text Box 12"/>
            <p:cNvSpPr txBox="1">
              <a:spLocks noChangeArrowheads="1"/>
            </p:cNvSpPr>
            <p:nvPr/>
          </p:nvSpPr>
          <p:spPr bwMode="auto">
            <a:xfrm>
              <a:off x="3243753" y="5478463"/>
              <a:ext cx="113853" cy="246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1</a:t>
              </a:r>
            </a:p>
          </p:txBody>
        </p:sp>
        <p:sp>
          <p:nvSpPr>
            <p:cNvPr id="28722" name="Text Box 16"/>
            <p:cNvSpPr txBox="1">
              <a:spLocks noChangeArrowheads="1"/>
            </p:cNvSpPr>
            <p:nvPr/>
          </p:nvSpPr>
          <p:spPr bwMode="auto">
            <a:xfrm>
              <a:off x="3243753" y="3513138"/>
              <a:ext cx="113853" cy="246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7</a:t>
              </a:r>
            </a:p>
          </p:txBody>
        </p:sp>
        <p:sp>
          <p:nvSpPr>
            <p:cNvPr id="28723" name="Text Box 19"/>
            <p:cNvSpPr txBox="1">
              <a:spLocks noChangeArrowheads="1"/>
            </p:cNvSpPr>
            <p:nvPr/>
          </p:nvSpPr>
          <p:spPr bwMode="auto">
            <a:xfrm>
              <a:off x="3243753" y="3840163"/>
              <a:ext cx="113853" cy="246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6</a:t>
              </a:r>
            </a:p>
          </p:txBody>
        </p:sp>
        <p:sp>
          <p:nvSpPr>
            <p:cNvPr id="28724" name="Text Box 22"/>
            <p:cNvSpPr txBox="1">
              <a:spLocks noChangeArrowheads="1"/>
            </p:cNvSpPr>
            <p:nvPr/>
          </p:nvSpPr>
          <p:spPr bwMode="auto">
            <a:xfrm>
              <a:off x="3243753" y="4167188"/>
              <a:ext cx="113853" cy="246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5</a:t>
              </a:r>
            </a:p>
          </p:txBody>
        </p:sp>
        <p:sp>
          <p:nvSpPr>
            <p:cNvPr id="28725" name="Text Box 25"/>
            <p:cNvSpPr txBox="1">
              <a:spLocks noChangeArrowheads="1"/>
            </p:cNvSpPr>
            <p:nvPr/>
          </p:nvSpPr>
          <p:spPr bwMode="auto">
            <a:xfrm>
              <a:off x="3243753" y="4495801"/>
              <a:ext cx="113853" cy="246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4</a:t>
              </a:r>
            </a:p>
          </p:txBody>
        </p:sp>
        <p:sp>
          <p:nvSpPr>
            <p:cNvPr id="28726" name="Text Box 28"/>
            <p:cNvSpPr txBox="1">
              <a:spLocks noChangeArrowheads="1"/>
            </p:cNvSpPr>
            <p:nvPr/>
          </p:nvSpPr>
          <p:spPr bwMode="auto">
            <a:xfrm>
              <a:off x="3243753" y="4822826"/>
              <a:ext cx="113853" cy="246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3</a:t>
              </a:r>
            </a:p>
          </p:txBody>
        </p:sp>
        <p:sp>
          <p:nvSpPr>
            <p:cNvPr id="28727" name="Text Box 31"/>
            <p:cNvSpPr txBox="1">
              <a:spLocks noChangeArrowheads="1"/>
            </p:cNvSpPr>
            <p:nvPr/>
          </p:nvSpPr>
          <p:spPr bwMode="auto">
            <a:xfrm>
              <a:off x="3243753" y="5149851"/>
              <a:ext cx="113853" cy="246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2</a:t>
              </a:r>
            </a:p>
          </p:txBody>
        </p:sp>
        <p:sp>
          <p:nvSpPr>
            <p:cNvPr id="28728" name="Text Box 34"/>
            <p:cNvSpPr txBox="1">
              <a:spLocks noChangeArrowheads="1"/>
            </p:cNvSpPr>
            <p:nvPr/>
          </p:nvSpPr>
          <p:spPr bwMode="auto">
            <a:xfrm>
              <a:off x="3475735" y="3522663"/>
              <a:ext cx="1571485" cy="40019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de-DE" sz="1000" b="1">
                  <a:solidFill>
                    <a:srgbClr val="000000"/>
                  </a:solidFill>
                </a:rPr>
                <a:t>courses + bachelor thesis</a:t>
              </a:r>
            </a:p>
            <a:p>
              <a:pPr algn="ctr" eaLnBrk="1" hangingPunct="1">
                <a:spcBef>
                  <a:spcPct val="0"/>
                </a:spcBef>
                <a:buClrTx/>
                <a:buFontTx/>
                <a:buNone/>
              </a:pPr>
              <a:r>
                <a:rPr lang="de-DE" altLang="de-DE" sz="1600">
                  <a:solidFill>
                    <a:srgbClr val="000000"/>
                  </a:solidFill>
                </a:rPr>
                <a:t>.</a:t>
              </a:r>
            </a:p>
          </p:txBody>
        </p:sp>
        <p:sp>
          <p:nvSpPr>
            <p:cNvPr id="28729" name="Text Box 128"/>
            <p:cNvSpPr txBox="1">
              <a:spLocks noChangeArrowheads="1"/>
            </p:cNvSpPr>
            <p:nvPr/>
          </p:nvSpPr>
          <p:spPr bwMode="auto">
            <a:xfrm>
              <a:off x="4459812" y="3181351"/>
              <a:ext cx="838939" cy="25179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de-DE" altLang="de-DE" sz="1400" b="1">
                  <a:solidFill>
                    <a:srgbClr val="000000"/>
                  </a:solidFill>
                </a:rPr>
                <a:t>Bachelor</a:t>
              </a:r>
            </a:p>
          </p:txBody>
        </p:sp>
      </p:grpSp>
      <p:grpSp>
        <p:nvGrpSpPr>
          <p:cNvPr id="28680" name="Gruppieren 10"/>
          <p:cNvGrpSpPr>
            <a:grpSpLocks/>
          </p:cNvGrpSpPr>
          <p:nvPr/>
        </p:nvGrpSpPr>
        <p:grpSpPr bwMode="auto">
          <a:xfrm>
            <a:off x="6083300" y="3052763"/>
            <a:ext cx="2725738" cy="3032125"/>
            <a:chOff x="6083833" y="3052763"/>
            <a:chExt cx="2725090" cy="3032793"/>
          </a:xfrm>
        </p:grpSpPr>
        <p:sp>
          <p:nvSpPr>
            <p:cNvPr id="28704" name="Line 127"/>
            <p:cNvSpPr>
              <a:spLocks noChangeShapeType="1"/>
            </p:cNvSpPr>
            <p:nvPr/>
          </p:nvSpPr>
          <p:spPr bwMode="auto">
            <a:xfrm flipV="1">
              <a:off x="7194547" y="3052763"/>
              <a:ext cx="0" cy="579438"/>
            </a:xfrm>
            <a:prstGeom prst="line">
              <a:avLst/>
            </a:prstGeom>
            <a:noFill/>
            <a:ln w="76200" cap="sq" cmpd="tri">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spAutoFit/>
            </a:bodyPr>
            <a:lstStyle/>
            <a:p>
              <a:endParaRPr lang="de-DE"/>
            </a:p>
          </p:txBody>
        </p:sp>
        <p:grpSp>
          <p:nvGrpSpPr>
            <p:cNvPr id="230" name="Gruppieren 229"/>
            <p:cNvGrpSpPr/>
            <p:nvPr/>
          </p:nvGrpSpPr>
          <p:grpSpPr>
            <a:xfrm>
              <a:off x="6083833" y="3478666"/>
              <a:ext cx="1905904" cy="967469"/>
              <a:chOff x="6083833" y="3478666"/>
              <a:chExt cx="1905904" cy="967469"/>
            </a:xfrm>
            <a:solidFill>
              <a:srgbClr val="66FFFF"/>
            </a:solidFill>
          </p:grpSpPr>
          <p:sp>
            <p:nvSpPr>
              <p:cNvPr id="258" name="Rectangle 33"/>
              <p:cNvSpPr>
                <a:spLocks noChangeArrowheads="1"/>
              </p:cNvSpPr>
              <p:nvPr/>
            </p:nvSpPr>
            <p:spPr bwMode="auto">
              <a:xfrm>
                <a:off x="6407684" y="3478666"/>
                <a:ext cx="1582053" cy="313419"/>
              </a:xfrm>
              <a:prstGeom prst="rect">
                <a:avLst/>
              </a:prstGeom>
              <a:grp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endParaRPr lang="de-DE" altLang="de-DE" dirty="0" smtClean="0">
                  <a:solidFill>
                    <a:srgbClr val="000000"/>
                  </a:solidFill>
                </a:endParaRPr>
              </a:p>
            </p:txBody>
          </p:sp>
          <p:sp>
            <p:nvSpPr>
              <p:cNvPr id="259" name="Rectangle 59"/>
              <p:cNvSpPr>
                <a:spLocks noChangeArrowheads="1"/>
              </p:cNvSpPr>
              <p:nvPr/>
            </p:nvSpPr>
            <p:spPr bwMode="auto">
              <a:xfrm>
                <a:off x="6407684" y="3805691"/>
                <a:ext cx="1582053" cy="313419"/>
              </a:xfrm>
              <a:prstGeom prst="rect">
                <a:avLst/>
              </a:prstGeom>
              <a:grp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endParaRPr lang="de-DE" altLang="de-DE" dirty="0" smtClean="0">
                  <a:solidFill>
                    <a:srgbClr val="000000"/>
                  </a:solidFill>
                </a:endParaRPr>
              </a:p>
            </p:txBody>
          </p:sp>
          <p:sp>
            <p:nvSpPr>
              <p:cNvPr id="260" name="Rectangle 62"/>
              <p:cNvSpPr>
                <a:spLocks noChangeArrowheads="1"/>
              </p:cNvSpPr>
              <p:nvPr/>
            </p:nvSpPr>
            <p:spPr bwMode="auto">
              <a:xfrm>
                <a:off x="6407684" y="4132716"/>
                <a:ext cx="1582053" cy="313419"/>
              </a:xfrm>
              <a:prstGeom prst="rect">
                <a:avLst/>
              </a:prstGeom>
              <a:grp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endParaRPr lang="de-DE" altLang="de-DE" dirty="0" smtClean="0">
                  <a:solidFill>
                    <a:srgbClr val="000000"/>
                  </a:solidFill>
                </a:endParaRPr>
              </a:p>
            </p:txBody>
          </p:sp>
          <p:sp>
            <p:nvSpPr>
              <p:cNvPr id="261" name="Rectangle 15"/>
              <p:cNvSpPr>
                <a:spLocks noChangeArrowheads="1"/>
              </p:cNvSpPr>
              <p:nvPr/>
            </p:nvSpPr>
            <p:spPr bwMode="auto">
              <a:xfrm>
                <a:off x="6083833" y="3478666"/>
                <a:ext cx="295275" cy="313419"/>
              </a:xfrm>
              <a:prstGeom prst="rect">
                <a:avLst/>
              </a:prstGeom>
              <a:grp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endParaRPr lang="de-DE" altLang="de-DE" dirty="0" smtClean="0">
                  <a:solidFill>
                    <a:srgbClr val="000000"/>
                  </a:solidFill>
                </a:endParaRPr>
              </a:p>
            </p:txBody>
          </p:sp>
          <p:sp>
            <p:nvSpPr>
              <p:cNvPr id="262" name="Rectangle 18"/>
              <p:cNvSpPr>
                <a:spLocks noChangeArrowheads="1"/>
              </p:cNvSpPr>
              <p:nvPr/>
            </p:nvSpPr>
            <p:spPr bwMode="auto">
              <a:xfrm>
                <a:off x="6083833" y="3805691"/>
                <a:ext cx="295275" cy="313419"/>
              </a:xfrm>
              <a:prstGeom prst="rect">
                <a:avLst/>
              </a:prstGeom>
              <a:grp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endParaRPr lang="de-DE" altLang="de-DE" dirty="0" smtClean="0">
                  <a:solidFill>
                    <a:srgbClr val="000000"/>
                  </a:solidFill>
                </a:endParaRPr>
              </a:p>
            </p:txBody>
          </p:sp>
          <p:sp>
            <p:nvSpPr>
              <p:cNvPr id="263" name="Rectangle 21"/>
              <p:cNvSpPr>
                <a:spLocks noChangeArrowheads="1"/>
              </p:cNvSpPr>
              <p:nvPr/>
            </p:nvSpPr>
            <p:spPr bwMode="auto">
              <a:xfrm>
                <a:off x="6083833" y="4132716"/>
                <a:ext cx="295275" cy="313419"/>
              </a:xfrm>
              <a:prstGeom prst="rect">
                <a:avLst/>
              </a:prstGeom>
              <a:grp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endParaRPr lang="de-DE" altLang="de-DE" dirty="0" smtClean="0">
                  <a:solidFill>
                    <a:srgbClr val="000000"/>
                  </a:solidFill>
                </a:endParaRPr>
              </a:p>
            </p:txBody>
          </p:sp>
        </p:grpSp>
        <p:grpSp>
          <p:nvGrpSpPr>
            <p:cNvPr id="231" name="Gruppieren 230"/>
            <p:cNvGrpSpPr/>
            <p:nvPr/>
          </p:nvGrpSpPr>
          <p:grpSpPr>
            <a:xfrm>
              <a:off x="6083833" y="4461329"/>
              <a:ext cx="1905904" cy="1296081"/>
              <a:chOff x="6083833" y="4461329"/>
              <a:chExt cx="1905904" cy="1296081"/>
            </a:xfrm>
            <a:solidFill>
              <a:srgbClr val="CCFFFF"/>
            </a:solidFill>
          </p:grpSpPr>
          <p:sp>
            <p:nvSpPr>
              <p:cNvPr id="250" name="Rectangle 56"/>
              <p:cNvSpPr>
                <a:spLocks noChangeArrowheads="1"/>
              </p:cNvSpPr>
              <p:nvPr/>
            </p:nvSpPr>
            <p:spPr bwMode="auto">
              <a:xfrm>
                <a:off x="6407684" y="5443991"/>
                <a:ext cx="1582053" cy="313419"/>
              </a:xfrm>
              <a:prstGeom prst="rect">
                <a:avLst/>
              </a:prstGeom>
              <a:grp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endParaRPr lang="de-DE" altLang="de-DE" dirty="0" smtClean="0">
                  <a:solidFill>
                    <a:srgbClr val="000000"/>
                  </a:solidFill>
                </a:endParaRPr>
              </a:p>
            </p:txBody>
          </p:sp>
          <p:sp>
            <p:nvSpPr>
              <p:cNvPr id="251" name="Rectangle 65"/>
              <p:cNvSpPr>
                <a:spLocks noChangeArrowheads="1"/>
              </p:cNvSpPr>
              <p:nvPr/>
            </p:nvSpPr>
            <p:spPr bwMode="auto">
              <a:xfrm>
                <a:off x="6407684" y="4461329"/>
                <a:ext cx="1582053" cy="313419"/>
              </a:xfrm>
              <a:prstGeom prst="rect">
                <a:avLst/>
              </a:prstGeom>
              <a:grp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endParaRPr lang="de-DE" altLang="de-DE" dirty="0" smtClean="0">
                  <a:solidFill>
                    <a:srgbClr val="000000"/>
                  </a:solidFill>
                </a:endParaRPr>
              </a:p>
            </p:txBody>
          </p:sp>
          <p:sp>
            <p:nvSpPr>
              <p:cNvPr id="252" name="Rectangle 68"/>
              <p:cNvSpPr>
                <a:spLocks noChangeArrowheads="1"/>
              </p:cNvSpPr>
              <p:nvPr/>
            </p:nvSpPr>
            <p:spPr bwMode="auto">
              <a:xfrm>
                <a:off x="6407684" y="4788354"/>
                <a:ext cx="1582053" cy="313419"/>
              </a:xfrm>
              <a:prstGeom prst="rect">
                <a:avLst/>
              </a:prstGeom>
              <a:grp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endParaRPr lang="de-DE" altLang="de-DE" dirty="0" smtClean="0">
                  <a:solidFill>
                    <a:srgbClr val="000000"/>
                  </a:solidFill>
                </a:endParaRPr>
              </a:p>
            </p:txBody>
          </p:sp>
          <p:sp>
            <p:nvSpPr>
              <p:cNvPr id="253" name="Rectangle 71"/>
              <p:cNvSpPr>
                <a:spLocks noChangeArrowheads="1"/>
              </p:cNvSpPr>
              <p:nvPr/>
            </p:nvSpPr>
            <p:spPr bwMode="auto">
              <a:xfrm>
                <a:off x="6407684" y="5115379"/>
                <a:ext cx="1582053" cy="313419"/>
              </a:xfrm>
              <a:prstGeom prst="rect">
                <a:avLst/>
              </a:prstGeom>
              <a:grp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endParaRPr lang="de-DE" altLang="de-DE" dirty="0" smtClean="0">
                  <a:solidFill>
                    <a:srgbClr val="000000"/>
                  </a:solidFill>
                </a:endParaRPr>
              </a:p>
            </p:txBody>
          </p:sp>
          <p:sp>
            <p:nvSpPr>
              <p:cNvPr id="254" name="Rectangle 11"/>
              <p:cNvSpPr>
                <a:spLocks noChangeArrowheads="1"/>
              </p:cNvSpPr>
              <p:nvPr/>
            </p:nvSpPr>
            <p:spPr bwMode="auto">
              <a:xfrm>
                <a:off x="6083833" y="5443991"/>
                <a:ext cx="295275" cy="313419"/>
              </a:xfrm>
              <a:prstGeom prst="rect">
                <a:avLst/>
              </a:prstGeom>
              <a:grp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endParaRPr lang="de-DE" altLang="de-DE" dirty="0" smtClean="0">
                  <a:solidFill>
                    <a:srgbClr val="000000"/>
                  </a:solidFill>
                </a:endParaRPr>
              </a:p>
            </p:txBody>
          </p:sp>
          <p:sp>
            <p:nvSpPr>
              <p:cNvPr id="255" name="Rectangle 24"/>
              <p:cNvSpPr>
                <a:spLocks noChangeArrowheads="1"/>
              </p:cNvSpPr>
              <p:nvPr/>
            </p:nvSpPr>
            <p:spPr bwMode="auto">
              <a:xfrm>
                <a:off x="6083833" y="4461329"/>
                <a:ext cx="295275" cy="313419"/>
              </a:xfrm>
              <a:prstGeom prst="rect">
                <a:avLst/>
              </a:prstGeom>
              <a:grp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endParaRPr lang="de-DE" altLang="de-DE" dirty="0" smtClean="0">
                  <a:solidFill>
                    <a:srgbClr val="000000"/>
                  </a:solidFill>
                </a:endParaRPr>
              </a:p>
            </p:txBody>
          </p:sp>
          <p:sp>
            <p:nvSpPr>
              <p:cNvPr id="256" name="Rectangle 27"/>
              <p:cNvSpPr>
                <a:spLocks noChangeArrowheads="1"/>
              </p:cNvSpPr>
              <p:nvPr/>
            </p:nvSpPr>
            <p:spPr bwMode="auto">
              <a:xfrm>
                <a:off x="6083833" y="4788354"/>
                <a:ext cx="295275" cy="313419"/>
              </a:xfrm>
              <a:prstGeom prst="rect">
                <a:avLst/>
              </a:prstGeom>
              <a:grp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endParaRPr lang="de-DE" altLang="de-DE" dirty="0" smtClean="0">
                  <a:solidFill>
                    <a:srgbClr val="000000"/>
                  </a:solidFill>
                </a:endParaRPr>
              </a:p>
            </p:txBody>
          </p:sp>
          <p:sp>
            <p:nvSpPr>
              <p:cNvPr id="257" name="Rectangle 30"/>
              <p:cNvSpPr>
                <a:spLocks noChangeArrowheads="1"/>
              </p:cNvSpPr>
              <p:nvPr/>
            </p:nvSpPr>
            <p:spPr bwMode="auto">
              <a:xfrm>
                <a:off x="6083833" y="5115379"/>
                <a:ext cx="295275" cy="313419"/>
              </a:xfrm>
              <a:prstGeom prst="rect">
                <a:avLst/>
              </a:prstGeom>
              <a:grpFill/>
              <a:ln w="9525" cap="sq">
                <a:solidFill>
                  <a:schemeClr val="tx1"/>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nchor="ctr">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endParaRPr lang="de-DE" altLang="de-DE" dirty="0" smtClean="0">
                  <a:solidFill>
                    <a:srgbClr val="000000"/>
                  </a:solidFill>
                </a:endParaRPr>
              </a:p>
            </p:txBody>
          </p:sp>
        </p:grpSp>
        <p:sp>
          <p:nvSpPr>
            <p:cNvPr id="28707" name="Text Box 89"/>
            <p:cNvSpPr txBox="1">
              <a:spLocks noChangeArrowheads="1"/>
            </p:cNvSpPr>
            <p:nvPr/>
          </p:nvSpPr>
          <p:spPr bwMode="auto">
            <a:xfrm>
              <a:off x="6501623" y="5794016"/>
              <a:ext cx="1357226" cy="291540"/>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8000" tIns="7200" rIns="18000" bIns="720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de-DE" altLang="de-DE" sz="1800">
                  <a:solidFill>
                    <a:srgbClr val="000000"/>
                  </a:solidFill>
                </a:rPr>
                <a:t>Bachelor EM</a:t>
              </a:r>
            </a:p>
          </p:txBody>
        </p:sp>
        <p:sp>
          <p:nvSpPr>
            <p:cNvPr id="28708" name="Text Box 12"/>
            <p:cNvSpPr txBox="1">
              <a:spLocks noChangeArrowheads="1"/>
            </p:cNvSpPr>
            <p:nvPr/>
          </p:nvSpPr>
          <p:spPr bwMode="auto">
            <a:xfrm>
              <a:off x="6174320" y="5478463"/>
              <a:ext cx="112712"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1</a:t>
              </a:r>
            </a:p>
          </p:txBody>
        </p:sp>
        <p:sp>
          <p:nvSpPr>
            <p:cNvPr id="28709" name="Text Box 16"/>
            <p:cNvSpPr txBox="1">
              <a:spLocks noChangeArrowheads="1"/>
            </p:cNvSpPr>
            <p:nvPr/>
          </p:nvSpPr>
          <p:spPr bwMode="auto">
            <a:xfrm>
              <a:off x="6174320" y="3513138"/>
              <a:ext cx="112712"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7</a:t>
              </a:r>
            </a:p>
          </p:txBody>
        </p:sp>
        <p:sp>
          <p:nvSpPr>
            <p:cNvPr id="28710" name="Text Box 19"/>
            <p:cNvSpPr txBox="1">
              <a:spLocks noChangeArrowheads="1"/>
            </p:cNvSpPr>
            <p:nvPr/>
          </p:nvSpPr>
          <p:spPr bwMode="auto">
            <a:xfrm>
              <a:off x="6174320" y="3840163"/>
              <a:ext cx="112712"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6</a:t>
              </a:r>
            </a:p>
          </p:txBody>
        </p:sp>
        <p:sp>
          <p:nvSpPr>
            <p:cNvPr id="28711" name="Text Box 22"/>
            <p:cNvSpPr txBox="1">
              <a:spLocks noChangeArrowheads="1"/>
            </p:cNvSpPr>
            <p:nvPr/>
          </p:nvSpPr>
          <p:spPr bwMode="auto">
            <a:xfrm>
              <a:off x="6174320" y="4167188"/>
              <a:ext cx="112712"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5</a:t>
              </a:r>
            </a:p>
          </p:txBody>
        </p:sp>
        <p:sp>
          <p:nvSpPr>
            <p:cNvPr id="28712" name="Text Box 25"/>
            <p:cNvSpPr txBox="1">
              <a:spLocks noChangeArrowheads="1"/>
            </p:cNvSpPr>
            <p:nvPr/>
          </p:nvSpPr>
          <p:spPr bwMode="auto">
            <a:xfrm>
              <a:off x="6174320" y="4495801"/>
              <a:ext cx="112712"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4</a:t>
              </a:r>
            </a:p>
          </p:txBody>
        </p:sp>
        <p:sp>
          <p:nvSpPr>
            <p:cNvPr id="28713" name="Text Box 28"/>
            <p:cNvSpPr txBox="1">
              <a:spLocks noChangeArrowheads="1"/>
            </p:cNvSpPr>
            <p:nvPr/>
          </p:nvSpPr>
          <p:spPr bwMode="auto">
            <a:xfrm>
              <a:off x="6174320" y="4822826"/>
              <a:ext cx="112712"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3</a:t>
              </a:r>
            </a:p>
          </p:txBody>
        </p:sp>
        <p:sp>
          <p:nvSpPr>
            <p:cNvPr id="28714" name="Text Box 31"/>
            <p:cNvSpPr txBox="1">
              <a:spLocks noChangeArrowheads="1"/>
            </p:cNvSpPr>
            <p:nvPr/>
          </p:nvSpPr>
          <p:spPr bwMode="auto">
            <a:xfrm>
              <a:off x="6174320" y="5149851"/>
              <a:ext cx="112712"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1600">
                  <a:solidFill>
                    <a:srgbClr val="000000"/>
                  </a:solidFill>
                </a:rPr>
                <a:t>2</a:t>
              </a:r>
            </a:p>
          </p:txBody>
        </p:sp>
        <p:sp>
          <p:nvSpPr>
            <p:cNvPr id="28715" name="Text Box 34"/>
            <p:cNvSpPr txBox="1">
              <a:spLocks noChangeArrowheads="1"/>
            </p:cNvSpPr>
            <p:nvPr/>
          </p:nvSpPr>
          <p:spPr bwMode="auto">
            <a:xfrm>
              <a:off x="6406189" y="3522663"/>
              <a:ext cx="1570569" cy="40019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de-DE" sz="1000" b="1">
                  <a:solidFill>
                    <a:srgbClr val="000000"/>
                  </a:solidFill>
                </a:rPr>
                <a:t>courses + bachelor thesis</a:t>
              </a:r>
            </a:p>
            <a:p>
              <a:pPr algn="ctr" eaLnBrk="1" hangingPunct="1">
                <a:spcBef>
                  <a:spcPct val="0"/>
                </a:spcBef>
                <a:buClrTx/>
                <a:buFontTx/>
                <a:buNone/>
              </a:pPr>
              <a:r>
                <a:rPr lang="de-DE" altLang="de-DE" sz="1600">
                  <a:solidFill>
                    <a:srgbClr val="000000"/>
                  </a:solidFill>
                </a:rPr>
                <a:t>.</a:t>
              </a:r>
            </a:p>
          </p:txBody>
        </p:sp>
        <p:sp>
          <p:nvSpPr>
            <p:cNvPr id="28716" name="Text Box 123"/>
            <p:cNvSpPr txBox="1">
              <a:spLocks noChangeArrowheads="1"/>
            </p:cNvSpPr>
            <p:nvPr/>
          </p:nvSpPr>
          <p:spPr bwMode="auto">
            <a:xfrm>
              <a:off x="8050135" y="4989513"/>
              <a:ext cx="758788" cy="25179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de-DE" altLang="de-DE" sz="1400">
                  <a:solidFill>
                    <a:srgbClr val="000000"/>
                  </a:solidFill>
                </a:rPr>
                <a:t>1. Hürde</a:t>
              </a:r>
            </a:p>
          </p:txBody>
        </p:sp>
        <p:sp>
          <p:nvSpPr>
            <p:cNvPr id="28717" name="Text Box 128"/>
            <p:cNvSpPr txBox="1">
              <a:spLocks noChangeArrowheads="1"/>
            </p:cNvSpPr>
            <p:nvPr/>
          </p:nvSpPr>
          <p:spPr bwMode="auto">
            <a:xfrm>
              <a:off x="7389809" y="3181351"/>
              <a:ext cx="838939" cy="25179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de-DE" altLang="de-DE" sz="1400" b="1">
                  <a:solidFill>
                    <a:srgbClr val="000000"/>
                  </a:solidFill>
                </a:rPr>
                <a:t>Bachelor</a:t>
              </a:r>
            </a:p>
          </p:txBody>
        </p:sp>
      </p:grpSp>
      <p:sp>
        <p:nvSpPr>
          <p:cNvPr id="153" name="Text Box 124"/>
          <p:cNvSpPr txBox="1">
            <a:spLocks noChangeArrowheads="1"/>
          </p:cNvSpPr>
          <p:nvPr/>
        </p:nvSpPr>
        <p:spPr bwMode="auto">
          <a:xfrm>
            <a:off x="5059363" y="4325938"/>
            <a:ext cx="1023937" cy="190500"/>
          </a:xfrm>
          <a:prstGeom prst="rect">
            <a:avLst/>
          </a:prstGeom>
          <a:solidFill>
            <a:schemeClr val="bg1">
              <a:lumMod val="50000"/>
            </a:schemeClr>
          </a:solidFill>
          <a:ln w="9525" cap="sq">
            <a:solidFill>
              <a:schemeClr val="bg1">
                <a:lumMod val="50000"/>
              </a:schemeClr>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r>
              <a:rPr lang="de-DE" altLang="de-DE" sz="1000" dirty="0" smtClean="0">
                <a:solidFill>
                  <a:srgbClr val="FFFFFF"/>
                </a:solidFill>
              </a:rPr>
              <a:t> </a:t>
            </a:r>
            <a:r>
              <a:rPr lang="de-DE" altLang="de-DE" sz="1000" dirty="0" err="1" smtClean="0">
                <a:solidFill>
                  <a:srgbClr val="FFFFFF"/>
                </a:solidFill>
              </a:rPr>
              <a:t>preliminary</a:t>
            </a:r>
            <a:r>
              <a:rPr lang="de-DE" altLang="de-DE" sz="1000" dirty="0" smtClean="0">
                <a:solidFill>
                  <a:srgbClr val="FFFFFF"/>
                </a:solidFill>
              </a:rPr>
              <a:t> </a:t>
            </a:r>
            <a:r>
              <a:rPr lang="de-DE" altLang="de-DE" sz="1000" dirty="0" err="1" smtClean="0">
                <a:solidFill>
                  <a:srgbClr val="FFFFFF"/>
                </a:solidFill>
              </a:rPr>
              <a:t>test</a:t>
            </a:r>
            <a:endParaRPr lang="de-DE" altLang="de-DE" sz="1000" dirty="0" smtClean="0">
              <a:solidFill>
                <a:srgbClr val="FFFFFF"/>
              </a:solidFill>
            </a:endParaRPr>
          </a:p>
        </p:txBody>
      </p:sp>
      <p:sp>
        <p:nvSpPr>
          <p:cNvPr id="154" name="Text Box 124"/>
          <p:cNvSpPr txBox="1">
            <a:spLocks noChangeArrowheads="1"/>
          </p:cNvSpPr>
          <p:nvPr/>
        </p:nvSpPr>
        <p:spPr bwMode="auto">
          <a:xfrm>
            <a:off x="7989888" y="4322763"/>
            <a:ext cx="1023937" cy="190500"/>
          </a:xfrm>
          <a:prstGeom prst="rect">
            <a:avLst/>
          </a:prstGeom>
          <a:solidFill>
            <a:schemeClr val="bg1">
              <a:lumMod val="50000"/>
            </a:schemeClr>
          </a:solidFill>
          <a:ln w="9525" cap="sq">
            <a:solidFill>
              <a:schemeClr val="bg1">
                <a:lumMod val="50000"/>
              </a:schemeClr>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r>
              <a:rPr lang="de-DE" altLang="de-DE" sz="1000" dirty="0" smtClean="0">
                <a:solidFill>
                  <a:srgbClr val="FFFFFF"/>
                </a:solidFill>
              </a:rPr>
              <a:t> </a:t>
            </a:r>
            <a:r>
              <a:rPr lang="de-DE" altLang="de-DE" sz="1000" dirty="0" err="1" smtClean="0">
                <a:solidFill>
                  <a:srgbClr val="FFFFFF"/>
                </a:solidFill>
              </a:rPr>
              <a:t>preliminary</a:t>
            </a:r>
            <a:r>
              <a:rPr lang="de-DE" altLang="de-DE" sz="1000" dirty="0" smtClean="0">
                <a:solidFill>
                  <a:srgbClr val="FFFFFF"/>
                </a:solidFill>
              </a:rPr>
              <a:t> </a:t>
            </a:r>
            <a:r>
              <a:rPr lang="de-DE" altLang="de-DE" sz="1000" dirty="0" err="1" smtClean="0">
                <a:solidFill>
                  <a:srgbClr val="FFFFFF"/>
                </a:solidFill>
              </a:rPr>
              <a:t>test</a:t>
            </a:r>
            <a:endParaRPr lang="de-DE" altLang="de-DE" sz="1000" dirty="0" smtClean="0">
              <a:solidFill>
                <a:srgbClr val="FFFFFF"/>
              </a:solidFill>
            </a:endParaRPr>
          </a:p>
        </p:txBody>
      </p:sp>
      <p:sp>
        <p:nvSpPr>
          <p:cNvPr id="155" name="Text Box 123"/>
          <p:cNvSpPr txBox="1">
            <a:spLocks noChangeArrowheads="1"/>
          </p:cNvSpPr>
          <p:nvPr/>
        </p:nvSpPr>
        <p:spPr bwMode="auto">
          <a:xfrm>
            <a:off x="5059363" y="5019675"/>
            <a:ext cx="1025525" cy="190500"/>
          </a:xfrm>
          <a:prstGeom prst="rect">
            <a:avLst/>
          </a:prstGeom>
          <a:solidFill>
            <a:schemeClr val="bg1">
              <a:lumMod val="50000"/>
            </a:schemeClr>
          </a:solidFill>
          <a:ln w="9525" cap="sq">
            <a:solidFill>
              <a:schemeClr val="bg1">
                <a:lumMod val="50000"/>
              </a:schemeClr>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r>
              <a:rPr lang="de-DE" altLang="de-DE" sz="1000" dirty="0">
                <a:solidFill>
                  <a:srgbClr val="FFFFFF"/>
                </a:solidFill>
              </a:rPr>
              <a:t>i</a:t>
            </a:r>
            <a:r>
              <a:rPr lang="de-DE" altLang="de-DE" sz="1000" dirty="0" smtClean="0">
                <a:solidFill>
                  <a:srgbClr val="FFFFFF"/>
                </a:solidFill>
              </a:rPr>
              <a:t>ntermediate </a:t>
            </a:r>
            <a:r>
              <a:rPr lang="de-DE" altLang="de-DE" sz="1000" dirty="0" err="1" smtClean="0">
                <a:solidFill>
                  <a:srgbClr val="FFFFFF"/>
                </a:solidFill>
              </a:rPr>
              <a:t>test</a:t>
            </a:r>
            <a:endParaRPr lang="de-DE" altLang="de-DE" sz="1000" dirty="0" smtClean="0">
              <a:solidFill>
                <a:srgbClr val="FFFFFF"/>
              </a:solidFill>
            </a:endParaRPr>
          </a:p>
        </p:txBody>
      </p:sp>
      <p:sp>
        <p:nvSpPr>
          <p:cNvPr id="157" name="Text Box 123"/>
          <p:cNvSpPr txBox="1">
            <a:spLocks noChangeArrowheads="1"/>
          </p:cNvSpPr>
          <p:nvPr/>
        </p:nvSpPr>
        <p:spPr bwMode="auto">
          <a:xfrm>
            <a:off x="7989888" y="5019675"/>
            <a:ext cx="1023937" cy="190500"/>
          </a:xfrm>
          <a:prstGeom prst="rect">
            <a:avLst/>
          </a:prstGeom>
          <a:solidFill>
            <a:schemeClr val="bg1">
              <a:lumMod val="50000"/>
            </a:schemeClr>
          </a:solidFill>
          <a:ln w="9525" cap="sq">
            <a:solidFill>
              <a:schemeClr val="bg1">
                <a:lumMod val="50000"/>
              </a:schemeClr>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18000" rIns="36000" bIns="18000">
            <a:spAutoFit/>
          </a:bodyPr>
          <a:lstStyle>
            <a:lvl1pPr eaLnBrk="0" hangingPunct="0">
              <a:defRPr>
                <a:solidFill>
                  <a:schemeClr val="bg2"/>
                </a:solidFill>
                <a:latin typeface="Arial" pitchFamily="34" charset="0"/>
              </a:defRPr>
            </a:lvl1pPr>
            <a:lvl2pPr marL="742950" indent="-285750" eaLnBrk="0" hangingPunct="0">
              <a:defRPr>
                <a:solidFill>
                  <a:schemeClr val="bg2"/>
                </a:solidFill>
                <a:latin typeface="Arial" pitchFamily="34" charset="0"/>
              </a:defRPr>
            </a:lvl2pPr>
            <a:lvl3pPr marL="1143000" indent="-228600" eaLnBrk="0" hangingPunct="0">
              <a:defRPr>
                <a:solidFill>
                  <a:schemeClr val="bg2"/>
                </a:solidFill>
                <a:latin typeface="Arial" pitchFamily="34" charset="0"/>
              </a:defRPr>
            </a:lvl3pPr>
            <a:lvl4pPr marL="1600200" indent="-228600" eaLnBrk="0" hangingPunct="0">
              <a:defRPr>
                <a:solidFill>
                  <a:schemeClr val="bg2"/>
                </a:solidFill>
                <a:latin typeface="Arial" pitchFamily="34" charset="0"/>
              </a:defRPr>
            </a:lvl4pPr>
            <a:lvl5pPr marL="2057400" indent="-228600" eaLnBrk="0" hangingPunct="0">
              <a:defRPr>
                <a:solidFill>
                  <a:schemeClr val="bg2"/>
                </a:solidFill>
                <a:latin typeface="Arial" pitchFamily="34" charset="0"/>
              </a:defRPr>
            </a:lvl5pPr>
            <a:lvl6pPr marL="2514600" indent="-228600" eaLnBrk="0" fontAlgn="base" hangingPunct="0">
              <a:spcBef>
                <a:spcPct val="0"/>
              </a:spcBef>
              <a:spcAft>
                <a:spcPct val="0"/>
              </a:spcAft>
              <a:defRPr>
                <a:solidFill>
                  <a:schemeClr val="bg2"/>
                </a:solidFill>
                <a:latin typeface="Arial" pitchFamily="34" charset="0"/>
              </a:defRPr>
            </a:lvl6pPr>
            <a:lvl7pPr marL="2971800" indent="-228600" eaLnBrk="0" fontAlgn="base" hangingPunct="0">
              <a:spcBef>
                <a:spcPct val="0"/>
              </a:spcBef>
              <a:spcAft>
                <a:spcPct val="0"/>
              </a:spcAft>
              <a:defRPr>
                <a:solidFill>
                  <a:schemeClr val="bg2"/>
                </a:solidFill>
                <a:latin typeface="Arial" pitchFamily="34" charset="0"/>
              </a:defRPr>
            </a:lvl7pPr>
            <a:lvl8pPr marL="3429000" indent="-228600" eaLnBrk="0" fontAlgn="base" hangingPunct="0">
              <a:spcBef>
                <a:spcPct val="0"/>
              </a:spcBef>
              <a:spcAft>
                <a:spcPct val="0"/>
              </a:spcAft>
              <a:defRPr>
                <a:solidFill>
                  <a:schemeClr val="bg2"/>
                </a:solidFill>
                <a:latin typeface="Arial" pitchFamily="34" charset="0"/>
              </a:defRPr>
            </a:lvl8pPr>
            <a:lvl9pPr marL="3886200" indent="-228600" eaLnBrk="0" fontAlgn="base" hangingPunct="0">
              <a:spcBef>
                <a:spcPct val="0"/>
              </a:spcBef>
              <a:spcAft>
                <a:spcPct val="0"/>
              </a:spcAft>
              <a:defRPr>
                <a:solidFill>
                  <a:schemeClr val="bg2"/>
                </a:solidFill>
                <a:latin typeface="Arial" pitchFamily="34" charset="0"/>
              </a:defRPr>
            </a:lvl9pPr>
          </a:lstStyle>
          <a:p>
            <a:pPr eaLnBrk="1" hangingPunct="1">
              <a:defRPr/>
            </a:pPr>
            <a:r>
              <a:rPr lang="de-DE" altLang="de-DE" sz="1000" dirty="0">
                <a:solidFill>
                  <a:srgbClr val="FFFFFF"/>
                </a:solidFill>
              </a:rPr>
              <a:t>i</a:t>
            </a:r>
            <a:r>
              <a:rPr lang="de-DE" altLang="de-DE" sz="1000" dirty="0" smtClean="0">
                <a:solidFill>
                  <a:srgbClr val="FFFFFF"/>
                </a:solidFill>
              </a:rPr>
              <a:t>ntermediate </a:t>
            </a:r>
            <a:r>
              <a:rPr lang="de-DE" altLang="de-DE" sz="1000" dirty="0" err="1" smtClean="0">
                <a:solidFill>
                  <a:srgbClr val="FFFFFF"/>
                </a:solidFill>
              </a:rPr>
              <a:t>test</a:t>
            </a:r>
            <a:endParaRPr lang="de-DE" altLang="de-DE" sz="1000" dirty="0" smtClean="0">
              <a:solidFill>
                <a:srgbClr val="FFFFFF"/>
              </a:solidFill>
            </a:endParaRPr>
          </a:p>
        </p:txBody>
      </p:sp>
      <p:sp>
        <p:nvSpPr>
          <p:cNvPr id="28685" name="Text Box 60"/>
          <p:cNvSpPr txBox="1">
            <a:spLocks noChangeArrowheads="1"/>
          </p:cNvSpPr>
          <p:nvPr/>
        </p:nvSpPr>
        <p:spPr bwMode="auto">
          <a:xfrm>
            <a:off x="3509963" y="3851275"/>
            <a:ext cx="1390650" cy="4000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de-DE" sz="1000" b="1">
                <a:solidFill>
                  <a:srgbClr val="000000"/>
                </a:solidFill>
              </a:rPr>
              <a:t>courses (main studies)</a:t>
            </a:r>
          </a:p>
          <a:p>
            <a:pPr algn="ctr" eaLnBrk="1" hangingPunct="1">
              <a:spcBef>
                <a:spcPct val="0"/>
              </a:spcBef>
              <a:buClrTx/>
              <a:buFontTx/>
              <a:buNone/>
            </a:pPr>
            <a:endParaRPr lang="de-DE" altLang="de-DE" sz="1600">
              <a:solidFill>
                <a:srgbClr val="000000"/>
              </a:solidFill>
            </a:endParaRPr>
          </a:p>
        </p:txBody>
      </p:sp>
      <p:sp>
        <p:nvSpPr>
          <p:cNvPr id="28686" name="Text Box 60"/>
          <p:cNvSpPr txBox="1">
            <a:spLocks noChangeArrowheads="1"/>
          </p:cNvSpPr>
          <p:nvPr/>
        </p:nvSpPr>
        <p:spPr bwMode="auto">
          <a:xfrm>
            <a:off x="6457950" y="3862388"/>
            <a:ext cx="1390650" cy="4000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de-DE" sz="1000" b="1">
                <a:solidFill>
                  <a:srgbClr val="000000"/>
                </a:solidFill>
              </a:rPr>
              <a:t>courses (main studies)</a:t>
            </a:r>
          </a:p>
          <a:p>
            <a:pPr algn="ctr" eaLnBrk="1" hangingPunct="1">
              <a:spcBef>
                <a:spcPct val="0"/>
              </a:spcBef>
              <a:buClrTx/>
              <a:buFontTx/>
              <a:buNone/>
            </a:pPr>
            <a:endParaRPr lang="de-DE" altLang="de-DE" sz="1600">
              <a:solidFill>
                <a:srgbClr val="000000"/>
              </a:solidFill>
            </a:endParaRPr>
          </a:p>
        </p:txBody>
      </p:sp>
      <p:sp>
        <p:nvSpPr>
          <p:cNvPr id="28687" name="Text Box 63"/>
          <p:cNvSpPr txBox="1">
            <a:spLocks noChangeArrowheads="1"/>
          </p:cNvSpPr>
          <p:nvPr/>
        </p:nvSpPr>
        <p:spPr bwMode="auto">
          <a:xfrm>
            <a:off x="3474539" y="4176713"/>
            <a:ext cx="1580561" cy="40780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de-DE" sz="1050" b="1" dirty="0">
                <a:solidFill>
                  <a:srgbClr val="FF0000"/>
                </a:solidFill>
              </a:rPr>
              <a:t>industrial training period</a:t>
            </a:r>
          </a:p>
          <a:p>
            <a:pPr algn="ctr" eaLnBrk="1" hangingPunct="1">
              <a:spcBef>
                <a:spcPct val="0"/>
              </a:spcBef>
              <a:buClrTx/>
              <a:buFontTx/>
              <a:buNone/>
            </a:pPr>
            <a:endParaRPr lang="de-DE" altLang="de-DE" sz="1600" dirty="0">
              <a:solidFill>
                <a:srgbClr val="000000"/>
              </a:solidFill>
            </a:endParaRPr>
          </a:p>
        </p:txBody>
      </p:sp>
      <p:sp>
        <p:nvSpPr>
          <p:cNvPr id="28688" name="Text Box 63"/>
          <p:cNvSpPr txBox="1">
            <a:spLocks noChangeArrowheads="1"/>
          </p:cNvSpPr>
          <p:nvPr/>
        </p:nvSpPr>
        <p:spPr bwMode="auto">
          <a:xfrm>
            <a:off x="6389189" y="4178300"/>
            <a:ext cx="1580561" cy="40780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de-DE" sz="1050" b="1" dirty="0">
                <a:solidFill>
                  <a:srgbClr val="FF0000"/>
                </a:solidFill>
              </a:rPr>
              <a:t>industrial training period</a:t>
            </a:r>
          </a:p>
          <a:p>
            <a:pPr algn="ctr" eaLnBrk="1" hangingPunct="1">
              <a:spcBef>
                <a:spcPct val="0"/>
              </a:spcBef>
              <a:buClrTx/>
              <a:buFontTx/>
              <a:buNone/>
            </a:pPr>
            <a:endParaRPr lang="de-DE" altLang="de-DE" sz="1600" dirty="0">
              <a:solidFill>
                <a:srgbClr val="000000"/>
              </a:solidFill>
            </a:endParaRPr>
          </a:p>
        </p:txBody>
      </p:sp>
      <p:sp>
        <p:nvSpPr>
          <p:cNvPr id="28689" name="Text Box 66"/>
          <p:cNvSpPr txBox="1">
            <a:spLocks noChangeArrowheads="1"/>
          </p:cNvSpPr>
          <p:nvPr/>
        </p:nvSpPr>
        <p:spPr bwMode="auto">
          <a:xfrm>
            <a:off x="620713" y="4865688"/>
            <a:ext cx="1419225" cy="153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de-DE" sz="1000" b="1">
                <a:solidFill>
                  <a:srgbClr val="000000"/>
                </a:solidFill>
              </a:rPr>
              <a:t>courses (basic studies)</a:t>
            </a:r>
          </a:p>
        </p:txBody>
      </p:sp>
      <p:sp>
        <p:nvSpPr>
          <p:cNvPr id="28690" name="Text Box 66"/>
          <p:cNvSpPr txBox="1">
            <a:spLocks noChangeArrowheads="1"/>
          </p:cNvSpPr>
          <p:nvPr/>
        </p:nvSpPr>
        <p:spPr bwMode="auto">
          <a:xfrm>
            <a:off x="3540125" y="5194300"/>
            <a:ext cx="1417638" cy="1539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de-DE" sz="1000" b="1">
                <a:solidFill>
                  <a:srgbClr val="000000"/>
                </a:solidFill>
              </a:rPr>
              <a:t>courses (basic studies)</a:t>
            </a:r>
          </a:p>
        </p:txBody>
      </p:sp>
      <p:sp>
        <p:nvSpPr>
          <p:cNvPr id="28691" name="Text Box 66"/>
          <p:cNvSpPr txBox="1">
            <a:spLocks noChangeArrowheads="1"/>
          </p:cNvSpPr>
          <p:nvPr/>
        </p:nvSpPr>
        <p:spPr bwMode="auto">
          <a:xfrm>
            <a:off x="3544888" y="4862513"/>
            <a:ext cx="1419225" cy="153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de-DE" sz="1000" b="1">
                <a:solidFill>
                  <a:srgbClr val="000000"/>
                </a:solidFill>
              </a:rPr>
              <a:t>courses (basic studies)</a:t>
            </a:r>
          </a:p>
        </p:txBody>
      </p:sp>
      <p:sp>
        <p:nvSpPr>
          <p:cNvPr id="28692" name="Text Box 66"/>
          <p:cNvSpPr txBox="1">
            <a:spLocks noChangeArrowheads="1"/>
          </p:cNvSpPr>
          <p:nvPr/>
        </p:nvSpPr>
        <p:spPr bwMode="auto">
          <a:xfrm>
            <a:off x="3525838" y="4540250"/>
            <a:ext cx="1419225" cy="1539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de-DE" sz="1000" b="1">
                <a:solidFill>
                  <a:srgbClr val="000000"/>
                </a:solidFill>
              </a:rPr>
              <a:t>courses (basic studies)</a:t>
            </a:r>
          </a:p>
        </p:txBody>
      </p:sp>
      <p:sp>
        <p:nvSpPr>
          <p:cNvPr id="28693" name="Text Box 66"/>
          <p:cNvSpPr txBox="1">
            <a:spLocks noChangeArrowheads="1"/>
          </p:cNvSpPr>
          <p:nvPr/>
        </p:nvSpPr>
        <p:spPr bwMode="auto">
          <a:xfrm>
            <a:off x="6496050" y="5522913"/>
            <a:ext cx="1419225" cy="153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de-DE" sz="1000" b="1">
                <a:solidFill>
                  <a:srgbClr val="000000"/>
                </a:solidFill>
              </a:rPr>
              <a:t>courses (basic studies)</a:t>
            </a:r>
          </a:p>
        </p:txBody>
      </p:sp>
      <p:sp>
        <p:nvSpPr>
          <p:cNvPr id="28694" name="Text Box 66"/>
          <p:cNvSpPr txBox="1">
            <a:spLocks noChangeArrowheads="1"/>
          </p:cNvSpPr>
          <p:nvPr/>
        </p:nvSpPr>
        <p:spPr bwMode="auto">
          <a:xfrm>
            <a:off x="6481763" y="5194300"/>
            <a:ext cx="1417637" cy="1539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de-DE" sz="1000" b="1">
                <a:solidFill>
                  <a:srgbClr val="000000"/>
                </a:solidFill>
              </a:rPr>
              <a:t>courses (basic studies)</a:t>
            </a:r>
          </a:p>
        </p:txBody>
      </p:sp>
      <p:sp>
        <p:nvSpPr>
          <p:cNvPr id="28695" name="Text Box 66"/>
          <p:cNvSpPr txBox="1">
            <a:spLocks noChangeArrowheads="1"/>
          </p:cNvSpPr>
          <p:nvPr/>
        </p:nvSpPr>
        <p:spPr bwMode="auto">
          <a:xfrm>
            <a:off x="6470650" y="4864100"/>
            <a:ext cx="1417638" cy="1539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de-DE" sz="1000" b="1">
                <a:solidFill>
                  <a:srgbClr val="000000"/>
                </a:solidFill>
              </a:rPr>
              <a:t>courses (basic studies)</a:t>
            </a:r>
          </a:p>
        </p:txBody>
      </p:sp>
      <p:sp>
        <p:nvSpPr>
          <p:cNvPr id="28696" name="Text Box 66"/>
          <p:cNvSpPr txBox="1">
            <a:spLocks noChangeArrowheads="1"/>
          </p:cNvSpPr>
          <p:nvPr/>
        </p:nvSpPr>
        <p:spPr bwMode="auto">
          <a:xfrm>
            <a:off x="6457950" y="4503738"/>
            <a:ext cx="1417638" cy="153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de-DE" sz="1000" b="1">
                <a:solidFill>
                  <a:srgbClr val="000000"/>
                </a:solidFill>
              </a:rPr>
              <a:t>courses (basic studies)</a:t>
            </a:r>
          </a:p>
        </p:txBody>
      </p:sp>
      <p:sp>
        <p:nvSpPr>
          <p:cNvPr id="28697" name="Text Box 66"/>
          <p:cNvSpPr txBox="1">
            <a:spLocks noChangeArrowheads="1"/>
          </p:cNvSpPr>
          <p:nvPr/>
        </p:nvSpPr>
        <p:spPr bwMode="auto">
          <a:xfrm>
            <a:off x="631825" y="5200650"/>
            <a:ext cx="1419225" cy="1539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de-DE" sz="1000" b="1">
                <a:solidFill>
                  <a:srgbClr val="000000"/>
                </a:solidFill>
              </a:rPr>
              <a:t>courses (basic studies)</a:t>
            </a:r>
          </a:p>
        </p:txBody>
      </p:sp>
      <p:sp>
        <p:nvSpPr>
          <p:cNvPr id="28698" name="Text Box 66"/>
          <p:cNvSpPr txBox="1">
            <a:spLocks noChangeArrowheads="1"/>
          </p:cNvSpPr>
          <p:nvPr/>
        </p:nvSpPr>
        <p:spPr bwMode="auto">
          <a:xfrm>
            <a:off x="628650" y="5513388"/>
            <a:ext cx="1419225" cy="153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de-DE" sz="1000" b="1">
                <a:solidFill>
                  <a:srgbClr val="000000"/>
                </a:solidFill>
              </a:rPr>
              <a:t>courses (basic studies)</a:t>
            </a:r>
          </a:p>
        </p:txBody>
      </p:sp>
      <p:sp>
        <p:nvSpPr>
          <p:cNvPr id="28699" name="Text Box 66"/>
          <p:cNvSpPr txBox="1">
            <a:spLocks noChangeArrowheads="1"/>
          </p:cNvSpPr>
          <p:nvPr/>
        </p:nvSpPr>
        <p:spPr bwMode="auto">
          <a:xfrm>
            <a:off x="3544888" y="5513388"/>
            <a:ext cx="1419225" cy="153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de-DE" sz="1000" b="1">
                <a:solidFill>
                  <a:srgbClr val="000000"/>
                </a:solidFill>
              </a:rPr>
              <a:t>courses (basic studies)</a:t>
            </a:r>
          </a:p>
        </p:txBody>
      </p:sp>
      <p:sp>
        <p:nvSpPr>
          <p:cNvPr id="28700" name="Titel 3"/>
          <p:cNvSpPr>
            <a:spLocks noGrp="1"/>
          </p:cNvSpPr>
          <p:nvPr>
            <p:ph type="title"/>
          </p:nvPr>
        </p:nvSpPr>
        <p:spPr>
          <a:xfrm>
            <a:off x="77788" y="101600"/>
            <a:ext cx="8988425" cy="741363"/>
          </a:xfrm>
        </p:spPr>
        <p:txBody>
          <a:bodyPr/>
          <a:lstStyle/>
          <a:p>
            <a:r>
              <a:rPr lang="de-DE" altLang="de-DE" smtClean="0">
                <a:solidFill>
                  <a:schemeClr val="tx1"/>
                </a:solidFill>
              </a:rPr>
              <a:t>Structure of Bachelor- and Masterprograms</a:t>
            </a:r>
          </a:p>
        </p:txBody>
      </p:sp>
      <p:sp>
        <p:nvSpPr>
          <p:cNvPr id="28701" name="AutoShape 125"/>
          <p:cNvSpPr>
            <a:spLocks/>
          </p:cNvSpPr>
          <p:nvPr/>
        </p:nvSpPr>
        <p:spPr bwMode="auto">
          <a:xfrm>
            <a:off x="2181225" y="3490913"/>
            <a:ext cx="88900" cy="635000"/>
          </a:xfrm>
          <a:prstGeom prst="rightBrace">
            <a:avLst>
              <a:gd name="adj1" fmla="val 59524"/>
              <a:gd name="adj2" fmla="val 50000"/>
            </a:avLst>
          </a:prstGeom>
          <a:noFill/>
          <a:ln w="9525" cap="sq">
            <a:solidFill>
              <a:schemeClr val="tx1"/>
            </a:solidFill>
            <a:round/>
            <a:headEnd type="none" w="sm" len="sm"/>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18000" rIns="36000" bIns="18000" anchor="ct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rgbClr val="FFFFFF"/>
              </a:solidFill>
            </a:endParaRPr>
          </a:p>
        </p:txBody>
      </p:sp>
      <p:sp>
        <p:nvSpPr>
          <p:cNvPr id="28702" name="Datumsplatzhalter 1"/>
          <p:cNvSpPr txBox="1">
            <a:spLocks/>
          </p:cNvSpPr>
          <p:nvPr/>
        </p:nvSpPr>
        <p:spPr bwMode="auto">
          <a:xfrm>
            <a:off x="7477125" y="6172200"/>
            <a:ext cx="990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ClrTx/>
              <a:buFontTx/>
              <a:buNone/>
            </a:pPr>
            <a:fld id="{73895D72-01E8-4A59-913B-41AA907AF177}" type="datetime1">
              <a:rPr lang="de-DE" altLang="de-DE" sz="1200">
                <a:solidFill>
                  <a:srgbClr val="000000"/>
                </a:solidFill>
              </a:rPr>
              <a:pPr algn="r" eaLnBrk="1" hangingPunct="1">
                <a:spcBef>
                  <a:spcPct val="0"/>
                </a:spcBef>
                <a:buClrTx/>
                <a:buFontTx/>
                <a:buNone/>
              </a:pPr>
              <a:t>29.03.2018</a:t>
            </a:fld>
            <a:endParaRPr lang="de-DE" altLang="de-DE" sz="1200">
              <a:solidFill>
                <a:srgbClr val="000000"/>
              </a:solidFill>
            </a:endParaRPr>
          </a:p>
        </p:txBody>
      </p:sp>
      <p:sp>
        <p:nvSpPr>
          <p:cNvPr id="28703" name="Foliennummernplatzhalter 2"/>
          <p:cNvSpPr txBox="1">
            <a:spLocks/>
          </p:cNvSpPr>
          <p:nvPr/>
        </p:nvSpPr>
        <p:spPr bwMode="auto">
          <a:xfrm>
            <a:off x="7762875" y="6400800"/>
            <a:ext cx="69532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ClrTx/>
              <a:buFontTx/>
              <a:buNone/>
            </a:pPr>
            <a:fld id="{F0591A17-AF96-43EB-86F1-167894B4D682}" type="slidenum">
              <a:rPr lang="de-DE" altLang="de-DE" sz="1200">
                <a:solidFill>
                  <a:srgbClr val="000000"/>
                </a:solidFill>
              </a:rPr>
              <a:pPr algn="r" eaLnBrk="1" hangingPunct="1">
                <a:spcBef>
                  <a:spcPct val="0"/>
                </a:spcBef>
                <a:buClrTx/>
                <a:buFontTx/>
                <a:buNone/>
              </a:pPr>
              <a:t>4</a:t>
            </a:fld>
            <a:endParaRPr lang="de-DE" altLang="de-DE" sz="1200">
              <a:solidFill>
                <a:srgbClr val="0000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el 1"/>
          <p:cNvSpPr>
            <a:spLocks noGrp="1"/>
          </p:cNvSpPr>
          <p:nvPr>
            <p:ph type="title"/>
          </p:nvPr>
        </p:nvSpPr>
        <p:spPr>
          <a:xfrm>
            <a:off x="77788" y="101600"/>
            <a:ext cx="8988425" cy="741363"/>
          </a:xfrm>
        </p:spPr>
        <p:txBody>
          <a:bodyPr/>
          <a:lstStyle/>
          <a:p>
            <a:pPr algn="ctr"/>
            <a:r>
              <a:rPr lang="de-DE" altLang="de-DE" smtClean="0">
                <a:cs typeface="Arial" panose="020B0604020202020204" pitchFamily="34" charset="0"/>
              </a:rPr>
              <a:t>HM Dual Study program </a:t>
            </a:r>
          </a:p>
        </p:txBody>
      </p:sp>
      <p:sp>
        <p:nvSpPr>
          <p:cNvPr id="3" name="Inhaltsplatzhalter 2"/>
          <p:cNvSpPr>
            <a:spLocks noGrp="1"/>
          </p:cNvSpPr>
          <p:nvPr>
            <p:ph idx="1"/>
          </p:nvPr>
        </p:nvSpPr>
        <p:spPr>
          <a:xfrm>
            <a:off x="301625" y="1308100"/>
            <a:ext cx="8574088" cy="4432300"/>
          </a:xfrm>
        </p:spPr>
        <p:txBody>
          <a:bodyPr/>
          <a:lstStyle/>
          <a:p>
            <a:pPr>
              <a:buClr>
                <a:srgbClr val="C00000"/>
              </a:buClr>
              <a:buSzPct val="120000"/>
              <a:defRPr/>
            </a:pPr>
            <a:r>
              <a:rPr lang="de-DE" sz="1800" dirty="0" err="1" smtClean="0">
                <a:cs typeface="Arial" panose="020B0604020202020204" pitchFamily="34" charset="0"/>
              </a:rPr>
              <a:t>We</a:t>
            </a:r>
            <a:r>
              <a:rPr lang="de-DE" sz="1800" dirty="0" smtClean="0">
                <a:cs typeface="Arial" panose="020B0604020202020204" pitchFamily="34" charset="0"/>
              </a:rPr>
              <a:t> </a:t>
            </a:r>
            <a:r>
              <a:rPr lang="de-DE" sz="1800" dirty="0" err="1" smtClean="0">
                <a:cs typeface="Arial" panose="020B0604020202020204" pitchFamily="34" charset="0"/>
              </a:rPr>
              <a:t>offer</a:t>
            </a:r>
            <a:r>
              <a:rPr lang="de-DE" sz="1800" dirty="0" smtClean="0">
                <a:cs typeface="Arial" panose="020B0604020202020204" pitchFamily="34" charset="0"/>
              </a:rPr>
              <a:t> so </a:t>
            </a:r>
            <a:r>
              <a:rPr lang="de-DE" sz="1800" dirty="0" err="1" smtClean="0">
                <a:cs typeface="Arial" panose="020B0604020202020204" pitchFamily="34" charset="0"/>
              </a:rPr>
              <a:t>called</a:t>
            </a:r>
            <a:r>
              <a:rPr lang="de-DE" sz="1800" dirty="0" smtClean="0">
                <a:cs typeface="Arial" panose="020B0604020202020204" pitchFamily="34" charset="0"/>
              </a:rPr>
              <a:t> dual </a:t>
            </a:r>
            <a:r>
              <a:rPr lang="de-DE" sz="1800" dirty="0" err="1" smtClean="0">
                <a:cs typeface="Arial" panose="020B0604020202020204" pitchFamily="34" charset="0"/>
              </a:rPr>
              <a:t>studies</a:t>
            </a:r>
            <a:r>
              <a:rPr lang="de-DE" sz="1800" dirty="0" smtClean="0">
                <a:cs typeface="Arial" panose="020B0604020202020204" pitchFamily="34" charset="0"/>
              </a:rPr>
              <a:t> </a:t>
            </a:r>
            <a:r>
              <a:rPr lang="de-DE" sz="1800" dirty="0" err="1" smtClean="0">
                <a:cs typeface="Arial" panose="020B0604020202020204" pitchFamily="34" charset="0"/>
              </a:rPr>
              <a:t>opportunities</a:t>
            </a:r>
            <a:r>
              <a:rPr lang="de-DE" sz="1800" dirty="0" smtClean="0">
                <a:cs typeface="Arial" panose="020B0604020202020204" pitchFamily="34" charset="0"/>
              </a:rPr>
              <a:t> in </a:t>
            </a:r>
            <a:r>
              <a:rPr lang="de-DE" sz="1800" dirty="0" err="1" smtClean="0">
                <a:cs typeface="Arial" panose="020B0604020202020204" pitchFamily="34" charset="0"/>
              </a:rPr>
              <a:t>cooperation</a:t>
            </a:r>
            <a:r>
              <a:rPr lang="de-DE" sz="1800" dirty="0" smtClean="0">
                <a:cs typeface="Arial" panose="020B0604020202020204" pitchFamily="34" charset="0"/>
              </a:rPr>
              <a:t> </a:t>
            </a:r>
            <a:r>
              <a:rPr lang="de-DE" sz="1800" dirty="0" err="1" smtClean="0">
                <a:cs typeface="Arial" panose="020B0604020202020204" pitchFamily="34" charset="0"/>
              </a:rPr>
              <a:t>with</a:t>
            </a:r>
            <a:r>
              <a:rPr lang="de-DE" sz="1800" dirty="0" smtClean="0">
                <a:cs typeface="Arial" panose="020B0604020202020204" pitchFamily="34" charset="0"/>
              </a:rPr>
              <a:t> </a:t>
            </a:r>
            <a:r>
              <a:rPr lang="de-DE" sz="1800" dirty="0" err="1" smtClean="0">
                <a:cs typeface="Arial" panose="020B0604020202020204" pitchFamily="34" charset="0"/>
              </a:rPr>
              <a:t>the</a:t>
            </a:r>
            <a:r>
              <a:rPr lang="de-DE" sz="1800" dirty="0" smtClean="0">
                <a:cs typeface="Arial" panose="020B0604020202020204" pitchFamily="34" charset="0"/>
              </a:rPr>
              <a:t> </a:t>
            </a:r>
            <a:r>
              <a:rPr lang="de-DE" sz="1800" dirty="0" err="1" smtClean="0">
                <a:cs typeface="Arial" panose="020B0604020202020204" pitchFamily="34" charset="0"/>
              </a:rPr>
              <a:t>consortium</a:t>
            </a:r>
            <a:r>
              <a:rPr lang="de-DE" sz="1800" dirty="0" smtClean="0">
                <a:cs typeface="Arial" panose="020B0604020202020204" pitchFamily="34" charset="0"/>
              </a:rPr>
              <a:t> </a:t>
            </a:r>
            <a:r>
              <a:rPr lang="de-DE" sz="1800" i="1" dirty="0" err="1" smtClean="0">
                <a:cs typeface="Arial" panose="020B0604020202020204" pitchFamily="34" charset="0"/>
              </a:rPr>
              <a:t>university</a:t>
            </a:r>
            <a:r>
              <a:rPr lang="de-DE" sz="1800" i="1" dirty="0" smtClean="0">
                <a:cs typeface="Arial" panose="020B0604020202020204" pitchFamily="34" charset="0"/>
              </a:rPr>
              <a:t> dual </a:t>
            </a:r>
            <a:r>
              <a:rPr lang="de-DE" sz="1800" i="1" dirty="0" err="1" smtClean="0">
                <a:cs typeface="Arial" panose="020B0604020202020204" pitchFamily="34" charset="0"/>
              </a:rPr>
              <a:t>bavaria</a:t>
            </a:r>
            <a:r>
              <a:rPr lang="de-DE" sz="1800" i="1" dirty="0" smtClean="0">
                <a:cs typeface="Arial" panose="020B0604020202020204" pitchFamily="34" charset="0"/>
              </a:rPr>
              <a:t> </a:t>
            </a:r>
            <a:r>
              <a:rPr lang="de-DE" sz="1800" dirty="0" err="1" smtClean="0">
                <a:cs typeface="Arial" panose="020B0604020202020204" pitchFamily="34" charset="0"/>
              </a:rPr>
              <a:t>and</a:t>
            </a:r>
            <a:r>
              <a:rPr lang="de-DE" sz="1800" dirty="0" smtClean="0">
                <a:cs typeface="Arial" panose="020B0604020202020204" pitchFamily="34" charset="0"/>
              </a:rPr>
              <a:t> </a:t>
            </a:r>
            <a:r>
              <a:rPr lang="de-DE" sz="1800" dirty="0" err="1" smtClean="0">
                <a:cs typeface="Arial" panose="020B0604020202020204" pitchFamily="34" charset="0"/>
              </a:rPr>
              <a:t>with</a:t>
            </a:r>
            <a:r>
              <a:rPr lang="de-DE" sz="1800" dirty="0" smtClean="0">
                <a:cs typeface="Arial" panose="020B0604020202020204" pitchFamily="34" charset="0"/>
              </a:rPr>
              <a:t> </a:t>
            </a:r>
            <a:r>
              <a:rPr lang="de-DE" sz="1800" dirty="0" err="1" smtClean="0">
                <a:cs typeface="Arial" panose="020B0604020202020204" pitchFamily="34" charset="0"/>
              </a:rPr>
              <a:t>numerous</a:t>
            </a:r>
            <a:r>
              <a:rPr lang="de-DE" sz="1800" dirty="0" smtClean="0">
                <a:cs typeface="Arial" panose="020B0604020202020204" pitchFamily="34" charset="0"/>
              </a:rPr>
              <a:t> </a:t>
            </a:r>
            <a:r>
              <a:rPr lang="de-DE" sz="1800" dirty="0" err="1" smtClean="0">
                <a:cs typeface="Arial" panose="020B0604020202020204" pitchFamily="34" charset="0"/>
              </a:rPr>
              <a:t>industrial</a:t>
            </a:r>
            <a:r>
              <a:rPr lang="de-DE" sz="1800" dirty="0" smtClean="0">
                <a:cs typeface="Arial" panose="020B0604020202020204" pitchFamily="34" charset="0"/>
              </a:rPr>
              <a:t> </a:t>
            </a:r>
            <a:r>
              <a:rPr lang="de-DE" sz="1800" dirty="0" err="1" smtClean="0">
                <a:cs typeface="Arial" panose="020B0604020202020204" pitchFamily="34" charset="0"/>
              </a:rPr>
              <a:t>partner</a:t>
            </a:r>
            <a:r>
              <a:rPr lang="de-DE" sz="1800" dirty="0" smtClean="0">
                <a:cs typeface="Arial" panose="020B0604020202020204" pitchFamily="34" charset="0"/>
              </a:rPr>
              <a:t> </a:t>
            </a:r>
            <a:r>
              <a:rPr lang="de-DE" sz="1800" dirty="0" err="1" smtClean="0">
                <a:cs typeface="Arial" panose="020B0604020202020204" pitchFamily="34" charset="0"/>
              </a:rPr>
              <a:t>companies</a:t>
            </a:r>
            <a:r>
              <a:rPr lang="de-DE" sz="1800" dirty="0" smtClean="0">
                <a:cs typeface="Arial" panose="020B0604020202020204" pitchFamily="34" charset="0"/>
              </a:rPr>
              <a:t>. </a:t>
            </a:r>
            <a:br>
              <a:rPr lang="de-DE" sz="1800" dirty="0" smtClean="0">
                <a:cs typeface="Arial" panose="020B0604020202020204" pitchFamily="34" charset="0"/>
              </a:rPr>
            </a:br>
            <a:endParaRPr lang="de-DE" sz="1800" dirty="0" smtClean="0">
              <a:cs typeface="Arial" panose="020B0604020202020204" pitchFamily="34" charset="0"/>
            </a:endParaRPr>
          </a:p>
          <a:p>
            <a:pPr>
              <a:buClr>
                <a:srgbClr val="C00000"/>
              </a:buClr>
              <a:buSzPct val="120000"/>
              <a:defRPr/>
            </a:pPr>
            <a:r>
              <a:rPr lang="de-DE" sz="1800" dirty="0" err="1" smtClean="0">
                <a:cs typeface="Arial" panose="020B0604020202020204" pitchFamily="34" charset="0"/>
              </a:rPr>
              <a:t>There</a:t>
            </a:r>
            <a:r>
              <a:rPr lang="de-DE" sz="1800" dirty="0" smtClean="0">
                <a:cs typeface="Arial" panose="020B0604020202020204" pitchFamily="34" charset="0"/>
              </a:rPr>
              <a:t> </a:t>
            </a:r>
            <a:r>
              <a:rPr lang="de-DE" sz="1800" dirty="0" err="1" smtClean="0">
                <a:cs typeface="Arial" panose="020B0604020202020204" pitchFamily="34" charset="0"/>
              </a:rPr>
              <a:t>are</a:t>
            </a:r>
            <a:r>
              <a:rPr lang="de-DE" sz="1800" dirty="0" smtClean="0">
                <a:cs typeface="Arial" panose="020B0604020202020204" pitchFamily="34" charset="0"/>
              </a:rPr>
              <a:t> </a:t>
            </a:r>
            <a:r>
              <a:rPr lang="de-DE" sz="1800" dirty="0" err="1" smtClean="0">
                <a:cs typeface="Arial" panose="020B0604020202020204" pitchFamily="34" charset="0"/>
              </a:rPr>
              <a:t>two</a:t>
            </a:r>
            <a:r>
              <a:rPr lang="de-DE" sz="1800" dirty="0" smtClean="0">
                <a:cs typeface="Arial" panose="020B0604020202020204" pitchFamily="34" charset="0"/>
              </a:rPr>
              <a:t> </a:t>
            </a:r>
            <a:r>
              <a:rPr lang="de-DE" sz="1800" dirty="0" err="1" smtClean="0">
                <a:cs typeface="Arial" panose="020B0604020202020204" pitchFamily="34" charset="0"/>
              </a:rPr>
              <a:t>basic</a:t>
            </a:r>
            <a:r>
              <a:rPr lang="de-DE" sz="1800" dirty="0" smtClean="0">
                <a:cs typeface="Arial" panose="020B0604020202020204" pitchFamily="34" charset="0"/>
              </a:rPr>
              <a:t> </a:t>
            </a:r>
            <a:r>
              <a:rPr lang="de-DE" sz="1800" dirty="0" err="1" smtClean="0">
                <a:cs typeface="Arial" panose="020B0604020202020204" pitchFamily="34" charset="0"/>
              </a:rPr>
              <a:t>types</a:t>
            </a:r>
            <a:r>
              <a:rPr lang="de-DE" sz="1800" dirty="0" smtClean="0">
                <a:cs typeface="Arial" panose="020B0604020202020204" pitchFamily="34" charset="0"/>
              </a:rPr>
              <a:t>:</a:t>
            </a:r>
          </a:p>
          <a:p>
            <a:pPr marL="814388">
              <a:buClr>
                <a:srgbClr val="C00000"/>
              </a:buClr>
              <a:buSzPct val="120000"/>
              <a:buFont typeface="Symbol" panose="05050102010706020507" pitchFamily="18" charset="2"/>
              <a:buChar char="-"/>
              <a:defRPr/>
            </a:pPr>
            <a:r>
              <a:rPr lang="de-DE" sz="1800" dirty="0" err="1" smtClean="0">
                <a:cs typeface="Arial" panose="020B0604020202020204" pitchFamily="34" charset="0"/>
              </a:rPr>
              <a:t>studies</a:t>
            </a:r>
            <a:r>
              <a:rPr lang="de-DE" sz="1800" dirty="0" smtClean="0">
                <a:cs typeface="Arial" panose="020B0604020202020204" pitchFamily="34" charset="0"/>
              </a:rPr>
              <a:t> </a:t>
            </a:r>
            <a:r>
              <a:rPr lang="de-DE" sz="1800" dirty="0" err="1" smtClean="0">
                <a:cs typeface="Arial" panose="020B0604020202020204" pitchFamily="34" charset="0"/>
              </a:rPr>
              <a:t>and</a:t>
            </a:r>
            <a:r>
              <a:rPr lang="de-DE" sz="1800" dirty="0" smtClean="0">
                <a:cs typeface="Arial" panose="020B0604020202020204" pitchFamily="34" charset="0"/>
              </a:rPr>
              <a:t> </a:t>
            </a:r>
            <a:r>
              <a:rPr lang="de-DE" sz="1800" dirty="0" err="1" smtClean="0">
                <a:cs typeface="Arial" panose="020B0604020202020204" pitchFamily="34" charset="0"/>
              </a:rPr>
              <a:t>vocational</a:t>
            </a:r>
            <a:r>
              <a:rPr lang="de-DE" sz="1800" dirty="0" smtClean="0">
                <a:cs typeface="Arial" panose="020B0604020202020204" pitchFamily="34" charset="0"/>
              </a:rPr>
              <a:t> </a:t>
            </a:r>
            <a:r>
              <a:rPr lang="de-DE" sz="1800" dirty="0" err="1" smtClean="0">
                <a:cs typeface="Arial" panose="020B0604020202020204" pitchFamily="34" charset="0"/>
              </a:rPr>
              <a:t>training</a:t>
            </a:r>
            <a:r>
              <a:rPr lang="de-DE" sz="1800" dirty="0">
                <a:cs typeface="Arial" panose="020B0604020202020204" pitchFamily="34" charset="0"/>
              </a:rPr>
              <a:t> </a:t>
            </a:r>
            <a:r>
              <a:rPr lang="de-DE" sz="1800" dirty="0" smtClean="0">
                <a:cs typeface="Arial" panose="020B0604020202020204" pitchFamily="34" charset="0"/>
              </a:rPr>
              <a:t>in </a:t>
            </a:r>
            <a:r>
              <a:rPr lang="de-DE" sz="1800" dirty="0" err="1" smtClean="0">
                <a:cs typeface="Arial" panose="020B0604020202020204" pitchFamily="34" charset="0"/>
              </a:rPr>
              <a:t>combination</a:t>
            </a:r>
            <a:r>
              <a:rPr lang="de-DE" sz="1800" dirty="0" smtClean="0">
                <a:cs typeface="Arial" panose="020B0604020202020204" pitchFamily="34" charset="0"/>
              </a:rPr>
              <a:t> </a:t>
            </a:r>
            <a:endParaRPr lang="de-DE" sz="1800" dirty="0">
              <a:cs typeface="Arial" panose="020B0604020202020204" pitchFamily="34" charset="0"/>
              <a:sym typeface="Wingdings" panose="05000000000000000000" pitchFamily="2" charset="2"/>
            </a:endParaRPr>
          </a:p>
          <a:p>
            <a:pPr marL="1214438" lvl="1">
              <a:buClr>
                <a:srgbClr val="C00000"/>
              </a:buClr>
              <a:buSzPct val="120000"/>
              <a:buFont typeface="Symbol" panose="05050102010706020507" pitchFamily="18" charset="2"/>
              <a:buChar char="-"/>
              <a:defRPr/>
            </a:pPr>
            <a:r>
              <a:rPr lang="de-DE" sz="1400" dirty="0">
                <a:cs typeface="Arial" panose="020B0604020202020204" pitchFamily="34" charset="0"/>
                <a:sym typeface="Wingdings" panose="05000000000000000000" pitchFamily="2" charset="2"/>
              </a:rPr>
              <a:t>D</a:t>
            </a:r>
            <a:r>
              <a:rPr lang="de-DE" sz="1400" dirty="0" smtClean="0">
                <a:cs typeface="Arial" panose="020B0604020202020204" pitchFamily="34" charset="0"/>
                <a:sym typeface="Wingdings" panose="05000000000000000000" pitchFamily="2" charset="2"/>
              </a:rPr>
              <a:t>uration 4,5 </a:t>
            </a:r>
            <a:r>
              <a:rPr lang="de-DE" sz="1400" dirty="0" err="1" smtClean="0">
                <a:cs typeface="Arial" panose="020B0604020202020204" pitchFamily="34" charset="0"/>
                <a:sym typeface="Wingdings" panose="05000000000000000000" pitchFamily="2" charset="2"/>
              </a:rPr>
              <a:t>years</a:t>
            </a:r>
            <a:endParaRPr lang="de-DE" sz="1400" dirty="0" smtClean="0">
              <a:cs typeface="Arial" panose="020B0604020202020204" pitchFamily="34" charset="0"/>
              <a:sym typeface="Wingdings" panose="05000000000000000000" pitchFamily="2" charset="2"/>
            </a:endParaRPr>
          </a:p>
          <a:p>
            <a:pPr marL="1214438" lvl="1">
              <a:buClr>
                <a:srgbClr val="C00000"/>
              </a:buClr>
              <a:buSzPct val="120000"/>
              <a:buFont typeface="Symbol" panose="05050102010706020507" pitchFamily="18" charset="2"/>
              <a:buChar char="-"/>
              <a:defRPr/>
            </a:pPr>
            <a:r>
              <a:rPr lang="de-DE" sz="1400" dirty="0">
                <a:cs typeface="Arial" panose="020B0604020202020204" pitchFamily="34" charset="0"/>
                <a:sym typeface="Wingdings" panose="05000000000000000000" pitchFamily="2" charset="2"/>
              </a:rPr>
              <a:t>D</a:t>
            </a:r>
            <a:r>
              <a:rPr lang="de-DE" sz="1400" dirty="0" smtClean="0">
                <a:cs typeface="Arial" panose="020B0604020202020204" pitchFamily="34" charset="0"/>
                <a:sym typeface="Wingdings" panose="05000000000000000000" pitchFamily="2" charset="2"/>
              </a:rPr>
              <a:t>ual </a:t>
            </a:r>
            <a:r>
              <a:rPr lang="de-DE" sz="1400" dirty="0" err="1" smtClean="0">
                <a:cs typeface="Arial" panose="020B0604020202020204" pitchFamily="34" charset="0"/>
                <a:sym typeface="Wingdings" panose="05000000000000000000" pitchFamily="2" charset="2"/>
              </a:rPr>
              <a:t>degree</a:t>
            </a:r>
            <a:r>
              <a:rPr lang="de-DE" sz="1400" dirty="0" smtClean="0">
                <a:cs typeface="Arial" panose="020B0604020202020204" pitchFamily="34" charset="0"/>
                <a:sym typeface="Wingdings" panose="05000000000000000000" pitchFamily="2" charset="2"/>
              </a:rPr>
              <a:t>: Bachelor </a:t>
            </a:r>
            <a:r>
              <a:rPr lang="de-DE" sz="1400" dirty="0" err="1" smtClean="0">
                <a:cs typeface="Arial" panose="020B0604020202020204" pitchFamily="34" charset="0"/>
                <a:sym typeface="Wingdings" panose="05000000000000000000" pitchFamily="2" charset="2"/>
              </a:rPr>
              <a:t>degree</a:t>
            </a:r>
            <a:r>
              <a:rPr lang="de-DE" sz="1400" dirty="0" smtClean="0">
                <a:cs typeface="Arial" panose="020B0604020202020204" pitchFamily="34" charset="0"/>
                <a:sym typeface="Wingdings" panose="05000000000000000000" pitchFamily="2" charset="2"/>
              </a:rPr>
              <a:t> </a:t>
            </a:r>
            <a:r>
              <a:rPr lang="de-DE" sz="1400" dirty="0" err="1" smtClean="0">
                <a:cs typeface="Arial" panose="020B0604020202020204" pitchFamily="34" charset="0"/>
                <a:sym typeface="Wingdings" panose="05000000000000000000" pitchFamily="2" charset="2"/>
              </a:rPr>
              <a:t>and</a:t>
            </a:r>
            <a:r>
              <a:rPr lang="de-DE" sz="1400" dirty="0" smtClean="0">
                <a:cs typeface="Arial" panose="020B0604020202020204" pitchFamily="34" charset="0"/>
                <a:sym typeface="Wingdings" panose="05000000000000000000" pitchFamily="2" charset="2"/>
              </a:rPr>
              <a:t> </a:t>
            </a:r>
            <a:r>
              <a:rPr lang="de-DE" sz="1400" dirty="0" err="1">
                <a:cs typeface="Arial" panose="020B0604020202020204" pitchFamily="34" charset="0"/>
                <a:sym typeface="Wingdings" panose="05000000000000000000" pitchFamily="2" charset="2"/>
              </a:rPr>
              <a:t>c</a:t>
            </a:r>
            <a:r>
              <a:rPr lang="de-DE" sz="1400" dirty="0" err="1" smtClean="0">
                <a:cs typeface="Arial" panose="020B0604020202020204" pitchFamily="34" charset="0"/>
                <a:sym typeface="Wingdings" panose="05000000000000000000" pitchFamily="2" charset="2"/>
              </a:rPr>
              <a:t>ertificate</a:t>
            </a:r>
            <a:r>
              <a:rPr lang="de-DE" sz="1400" dirty="0" smtClean="0">
                <a:cs typeface="Arial" panose="020B0604020202020204" pitchFamily="34" charset="0"/>
                <a:sym typeface="Wingdings" panose="05000000000000000000" pitchFamily="2" charset="2"/>
              </a:rPr>
              <a:t> </a:t>
            </a:r>
            <a:r>
              <a:rPr lang="de-DE" sz="1400" dirty="0" err="1" smtClean="0">
                <a:cs typeface="Arial" panose="020B0604020202020204" pitchFamily="34" charset="0"/>
                <a:sym typeface="Wingdings" panose="05000000000000000000" pitchFamily="2" charset="2"/>
              </a:rPr>
              <a:t>from</a:t>
            </a:r>
            <a:r>
              <a:rPr lang="de-DE" sz="1400" dirty="0" smtClean="0">
                <a:cs typeface="Arial" panose="020B0604020202020204" pitchFamily="34" charset="0"/>
                <a:sym typeface="Wingdings" panose="05000000000000000000" pitchFamily="2" charset="2"/>
              </a:rPr>
              <a:t> </a:t>
            </a:r>
            <a:r>
              <a:rPr lang="de-DE" sz="1400" dirty="0" err="1">
                <a:cs typeface="Arial" panose="020B0604020202020204" pitchFamily="34" charset="0"/>
                <a:sym typeface="Wingdings" panose="05000000000000000000" pitchFamily="2" charset="2"/>
              </a:rPr>
              <a:t>C</a:t>
            </a:r>
            <a:r>
              <a:rPr lang="de-DE" sz="1400" dirty="0" err="1" smtClean="0">
                <a:cs typeface="Arial" panose="020B0604020202020204" pitchFamily="34" charset="0"/>
                <a:sym typeface="Wingdings" panose="05000000000000000000" pitchFamily="2" charset="2"/>
              </a:rPr>
              <a:t>hamber</a:t>
            </a:r>
            <a:r>
              <a:rPr lang="de-DE" sz="1400" dirty="0" smtClean="0">
                <a:cs typeface="Arial" panose="020B0604020202020204" pitchFamily="34" charset="0"/>
                <a:sym typeface="Wingdings" panose="05000000000000000000" pitchFamily="2" charset="2"/>
              </a:rPr>
              <a:t> </a:t>
            </a:r>
            <a:r>
              <a:rPr lang="de-DE" sz="1400" dirty="0" err="1" smtClean="0">
                <a:cs typeface="Arial" panose="020B0604020202020204" pitchFamily="34" charset="0"/>
                <a:sym typeface="Wingdings" panose="05000000000000000000" pitchFamily="2" charset="2"/>
              </a:rPr>
              <a:t>of</a:t>
            </a:r>
            <a:r>
              <a:rPr lang="de-DE" sz="1400" dirty="0" smtClean="0">
                <a:cs typeface="Arial" panose="020B0604020202020204" pitchFamily="34" charset="0"/>
                <a:sym typeface="Wingdings" panose="05000000000000000000" pitchFamily="2" charset="2"/>
              </a:rPr>
              <a:t> </a:t>
            </a:r>
            <a:r>
              <a:rPr lang="de-DE" sz="1400" dirty="0">
                <a:cs typeface="Arial" panose="020B0604020202020204" pitchFamily="34" charset="0"/>
                <a:sym typeface="Wingdings" panose="05000000000000000000" pitchFamily="2" charset="2"/>
              </a:rPr>
              <a:t>C</a:t>
            </a:r>
            <a:r>
              <a:rPr lang="de-DE" sz="1400" dirty="0" smtClean="0">
                <a:cs typeface="Arial" panose="020B0604020202020204" pitchFamily="34" charset="0"/>
                <a:sym typeface="Wingdings" panose="05000000000000000000" pitchFamily="2" charset="2"/>
              </a:rPr>
              <a:t>ommerce </a:t>
            </a:r>
            <a:r>
              <a:rPr lang="de-DE" sz="1400" dirty="0" err="1" smtClean="0">
                <a:cs typeface="Arial" panose="020B0604020202020204" pitchFamily="34" charset="0"/>
                <a:sym typeface="Wingdings" panose="05000000000000000000" pitchFamily="2" charset="2"/>
              </a:rPr>
              <a:t>and</a:t>
            </a:r>
            <a:r>
              <a:rPr lang="de-DE" sz="1400" dirty="0" smtClean="0">
                <a:cs typeface="Arial" panose="020B0604020202020204" pitchFamily="34" charset="0"/>
                <a:sym typeface="Wingdings" panose="05000000000000000000" pitchFamily="2" charset="2"/>
              </a:rPr>
              <a:t> </a:t>
            </a:r>
            <a:r>
              <a:rPr lang="de-DE" sz="1400" dirty="0" err="1" smtClean="0">
                <a:cs typeface="Arial" panose="020B0604020202020204" pitchFamily="34" charset="0"/>
                <a:sym typeface="Wingdings" panose="05000000000000000000" pitchFamily="2" charset="2"/>
              </a:rPr>
              <a:t>Industry</a:t>
            </a:r>
            <a:endParaRPr lang="de-DE" sz="1400" dirty="0" smtClean="0">
              <a:cs typeface="Arial" panose="020B0604020202020204" pitchFamily="34" charset="0"/>
            </a:endParaRPr>
          </a:p>
          <a:p>
            <a:pPr marL="814388">
              <a:buClr>
                <a:srgbClr val="C00000"/>
              </a:buClr>
              <a:buSzPct val="120000"/>
              <a:buFont typeface="Symbol" panose="05050102010706020507" pitchFamily="18" charset="2"/>
              <a:buChar char="-"/>
              <a:defRPr/>
            </a:pPr>
            <a:r>
              <a:rPr lang="de-DE" sz="1800" dirty="0" err="1" smtClean="0">
                <a:cs typeface="Arial" panose="020B0604020202020204" pitchFamily="34" charset="0"/>
              </a:rPr>
              <a:t>studies</a:t>
            </a:r>
            <a:r>
              <a:rPr lang="de-DE" sz="1800" dirty="0" smtClean="0">
                <a:cs typeface="Arial" panose="020B0604020202020204" pitchFamily="34" charset="0"/>
              </a:rPr>
              <a:t> </a:t>
            </a:r>
            <a:r>
              <a:rPr lang="de-DE" sz="1800" dirty="0" err="1" smtClean="0">
                <a:cs typeface="Arial" panose="020B0604020202020204" pitchFamily="34" charset="0"/>
              </a:rPr>
              <a:t>with</a:t>
            </a:r>
            <a:r>
              <a:rPr lang="de-DE" sz="1800" dirty="0" smtClean="0">
                <a:cs typeface="Arial" panose="020B0604020202020204" pitchFamily="34" charset="0"/>
              </a:rPr>
              <a:t> intensive </a:t>
            </a:r>
            <a:r>
              <a:rPr lang="de-DE" sz="1800" dirty="0" err="1" smtClean="0">
                <a:cs typeface="Arial" panose="020B0604020202020204" pitchFamily="34" charset="0"/>
              </a:rPr>
              <a:t>industrial</a:t>
            </a:r>
            <a:r>
              <a:rPr lang="de-DE" sz="1800" dirty="0" smtClean="0">
                <a:cs typeface="Arial" panose="020B0604020202020204" pitchFamily="34" charset="0"/>
              </a:rPr>
              <a:t> </a:t>
            </a:r>
            <a:r>
              <a:rPr lang="de-DE" sz="1800" dirty="0" err="1" smtClean="0">
                <a:cs typeface="Arial" panose="020B0604020202020204" pitchFamily="34" charset="0"/>
              </a:rPr>
              <a:t>internship</a:t>
            </a:r>
            <a:r>
              <a:rPr lang="de-DE" sz="1800" dirty="0" smtClean="0">
                <a:cs typeface="Arial" panose="020B0604020202020204" pitchFamily="34" charset="0"/>
              </a:rPr>
              <a:t> </a:t>
            </a:r>
            <a:r>
              <a:rPr lang="de-DE" sz="1800" dirty="0" err="1" smtClean="0">
                <a:cs typeface="Arial" panose="020B0604020202020204" pitchFamily="34" charset="0"/>
              </a:rPr>
              <a:t>periods</a:t>
            </a:r>
            <a:endParaRPr lang="de-DE" sz="1800" dirty="0" smtClean="0">
              <a:cs typeface="Arial" panose="020B0604020202020204" pitchFamily="34" charset="0"/>
            </a:endParaRPr>
          </a:p>
          <a:p>
            <a:pPr marL="1214438" lvl="1">
              <a:buClr>
                <a:srgbClr val="C00000"/>
              </a:buClr>
              <a:buSzPct val="120000"/>
              <a:buFont typeface="Symbol" panose="05050102010706020507" pitchFamily="18" charset="2"/>
              <a:buChar char="-"/>
              <a:defRPr/>
            </a:pPr>
            <a:r>
              <a:rPr lang="de-DE" sz="1400" dirty="0" smtClean="0">
                <a:cs typeface="Arial" panose="020B0604020202020204" pitchFamily="34" charset="0"/>
              </a:rPr>
              <a:t>Bachelor: </a:t>
            </a:r>
            <a:r>
              <a:rPr lang="de-DE" sz="1400" dirty="0" err="1" smtClean="0">
                <a:cs typeface="Arial" panose="020B0604020202020204" pitchFamily="34" charset="0"/>
              </a:rPr>
              <a:t>duration</a:t>
            </a:r>
            <a:r>
              <a:rPr lang="de-DE" sz="1400" dirty="0" smtClean="0">
                <a:cs typeface="Arial" panose="020B0604020202020204" pitchFamily="34" charset="0"/>
              </a:rPr>
              <a:t> 3,5 </a:t>
            </a:r>
            <a:r>
              <a:rPr lang="de-DE" sz="1400" dirty="0" err="1" smtClean="0">
                <a:cs typeface="Arial" panose="020B0604020202020204" pitchFamily="34" charset="0"/>
              </a:rPr>
              <a:t>years</a:t>
            </a:r>
            <a:endParaRPr lang="de-DE" sz="1400" dirty="0" smtClean="0">
              <a:cs typeface="Arial" panose="020B0604020202020204" pitchFamily="34" charset="0"/>
            </a:endParaRPr>
          </a:p>
          <a:p>
            <a:pPr marL="1214438" lvl="1">
              <a:buClr>
                <a:srgbClr val="C00000"/>
              </a:buClr>
              <a:buSzPct val="120000"/>
              <a:buFont typeface="Symbol" panose="05050102010706020507" pitchFamily="18" charset="2"/>
              <a:buChar char="-"/>
              <a:defRPr/>
            </a:pPr>
            <a:r>
              <a:rPr lang="de-DE" sz="1400" dirty="0" smtClean="0">
                <a:cs typeface="Arial" panose="020B0604020202020204" pitchFamily="34" charset="0"/>
              </a:rPr>
              <a:t>Master: </a:t>
            </a:r>
            <a:r>
              <a:rPr lang="de-DE" sz="1400" dirty="0" err="1" smtClean="0">
                <a:cs typeface="Arial" panose="020B0604020202020204" pitchFamily="34" charset="0"/>
              </a:rPr>
              <a:t>duration</a:t>
            </a:r>
            <a:r>
              <a:rPr lang="de-DE" sz="1400" dirty="0" smtClean="0">
                <a:cs typeface="Arial" panose="020B0604020202020204" pitchFamily="34" charset="0"/>
              </a:rPr>
              <a:t> 1,5 </a:t>
            </a:r>
            <a:r>
              <a:rPr lang="de-DE" sz="1400" dirty="0" err="1" smtClean="0">
                <a:cs typeface="Arial" panose="020B0604020202020204" pitchFamily="34" charset="0"/>
              </a:rPr>
              <a:t>years</a:t>
            </a:r>
            <a:endParaRPr lang="de-DE" sz="1400" dirty="0" smtClean="0">
              <a:cs typeface="Arial" panose="020B0604020202020204" pitchFamily="34" charset="0"/>
            </a:endParaRPr>
          </a:p>
          <a:p>
            <a:pPr marL="1214438" lvl="1">
              <a:buClr>
                <a:srgbClr val="C00000"/>
              </a:buClr>
              <a:buSzPct val="120000"/>
              <a:buFont typeface="Symbol" panose="05050102010706020507" pitchFamily="18" charset="2"/>
              <a:buChar char="-"/>
              <a:defRPr/>
            </a:pPr>
            <a:r>
              <a:rPr lang="de-DE" sz="1400" dirty="0">
                <a:cs typeface="Arial" panose="020B0604020202020204" pitchFamily="34" charset="0"/>
              </a:rPr>
              <a:t>S</a:t>
            </a:r>
            <a:r>
              <a:rPr lang="de-DE" sz="1400" dirty="0" smtClean="0">
                <a:cs typeface="Arial" panose="020B0604020202020204" pitchFamily="34" charset="0"/>
              </a:rPr>
              <a:t>tudent </a:t>
            </a:r>
            <a:r>
              <a:rPr lang="de-DE" sz="1400" dirty="0" err="1" smtClean="0">
                <a:cs typeface="Arial" panose="020B0604020202020204" pitchFamily="34" charset="0"/>
              </a:rPr>
              <a:t>is</a:t>
            </a:r>
            <a:r>
              <a:rPr lang="de-DE" sz="1400" dirty="0" smtClean="0">
                <a:cs typeface="Arial" panose="020B0604020202020204" pitchFamily="34" charset="0"/>
              </a:rPr>
              <a:t> </a:t>
            </a:r>
            <a:r>
              <a:rPr lang="de-DE" sz="1400" dirty="0" err="1" smtClean="0">
                <a:cs typeface="Arial" panose="020B0604020202020204" pitchFamily="34" charset="0"/>
              </a:rPr>
              <a:t>during</a:t>
            </a:r>
            <a:r>
              <a:rPr lang="de-DE" sz="1400" dirty="0" smtClean="0">
                <a:cs typeface="Arial" panose="020B0604020202020204" pitchFamily="34" charset="0"/>
              </a:rPr>
              <a:t> </a:t>
            </a:r>
            <a:r>
              <a:rPr lang="de-DE" sz="1400" dirty="0" err="1" smtClean="0">
                <a:cs typeface="Arial" panose="020B0604020202020204" pitchFamily="34" charset="0"/>
              </a:rPr>
              <a:t>his</a:t>
            </a:r>
            <a:r>
              <a:rPr lang="de-DE" sz="1400" dirty="0" smtClean="0">
                <a:cs typeface="Arial" panose="020B0604020202020204" pitchFamily="34" charset="0"/>
              </a:rPr>
              <a:t> </a:t>
            </a:r>
            <a:r>
              <a:rPr lang="de-DE" sz="1400" dirty="0" err="1" smtClean="0">
                <a:cs typeface="Arial" panose="020B0604020202020204" pitchFamily="34" charset="0"/>
              </a:rPr>
              <a:t>studies</a:t>
            </a:r>
            <a:r>
              <a:rPr lang="de-DE" sz="1400" dirty="0" smtClean="0">
                <a:cs typeface="Arial" panose="020B0604020202020204" pitchFamily="34" charset="0"/>
              </a:rPr>
              <a:t> </a:t>
            </a:r>
            <a:r>
              <a:rPr lang="de-DE" sz="1400" dirty="0" err="1" smtClean="0">
                <a:cs typeface="Arial" panose="020B0604020202020204" pitchFamily="34" charset="0"/>
              </a:rPr>
              <a:t>funded</a:t>
            </a:r>
            <a:r>
              <a:rPr lang="de-DE" sz="1400" dirty="0" smtClean="0">
                <a:cs typeface="Arial" panose="020B0604020202020204" pitchFamily="34" charset="0"/>
              </a:rPr>
              <a:t> </a:t>
            </a:r>
            <a:r>
              <a:rPr lang="de-DE" sz="1400" dirty="0" err="1" smtClean="0">
                <a:cs typeface="Arial" panose="020B0604020202020204" pitchFamily="34" charset="0"/>
              </a:rPr>
              <a:t>by</a:t>
            </a:r>
            <a:r>
              <a:rPr lang="de-DE" sz="1400" dirty="0" smtClean="0">
                <a:cs typeface="Arial" panose="020B0604020202020204" pitchFamily="34" charset="0"/>
              </a:rPr>
              <a:t> </a:t>
            </a:r>
            <a:r>
              <a:rPr lang="de-DE" sz="1400" dirty="0" err="1" smtClean="0">
                <a:cs typeface="Arial" panose="020B0604020202020204" pitchFamily="34" charset="0"/>
              </a:rPr>
              <a:t>and</a:t>
            </a:r>
            <a:r>
              <a:rPr lang="de-DE" sz="1400" dirty="0" smtClean="0">
                <a:cs typeface="Arial" panose="020B0604020202020204" pitchFamily="34" charset="0"/>
              </a:rPr>
              <a:t> </a:t>
            </a:r>
            <a:r>
              <a:rPr lang="de-DE" sz="1400" dirty="0" err="1">
                <a:cs typeface="Arial" panose="020B0604020202020204" pitchFamily="34" charset="0"/>
              </a:rPr>
              <a:t>bounded</a:t>
            </a:r>
            <a:r>
              <a:rPr lang="de-DE" sz="1400" dirty="0">
                <a:cs typeface="Arial" panose="020B0604020202020204" pitchFamily="34" charset="0"/>
              </a:rPr>
              <a:t> </a:t>
            </a:r>
            <a:r>
              <a:rPr lang="de-DE" sz="1400" dirty="0" err="1" smtClean="0">
                <a:cs typeface="Arial" panose="020B0604020202020204" pitchFamily="34" charset="0"/>
              </a:rPr>
              <a:t>by</a:t>
            </a:r>
            <a:r>
              <a:rPr lang="de-DE" sz="1400" dirty="0" smtClean="0">
                <a:cs typeface="Arial" panose="020B0604020202020204" pitchFamily="34" charset="0"/>
              </a:rPr>
              <a:t> </a:t>
            </a:r>
            <a:r>
              <a:rPr lang="de-DE" sz="1400" dirty="0" err="1" smtClean="0">
                <a:cs typeface="Arial" panose="020B0604020202020204" pitchFamily="34" charset="0"/>
              </a:rPr>
              <a:t>contract</a:t>
            </a:r>
            <a:r>
              <a:rPr lang="de-DE" sz="1400" dirty="0" smtClean="0">
                <a:cs typeface="Arial" panose="020B0604020202020204" pitchFamily="34" charset="0"/>
              </a:rPr>
              <a:t> </a:t>
            </a:r>
            <a:r>
              <a:rPr lang="de-DE" sz="1400" dirty="0" err="1" smtClean="0">
                <a:cs typeface="Arial" panose="020B0604020202020204" pitchFamily="34" charset="0"/>
              </a:rPr>
              <a:t>to</a:t>
            </a:r>
            <a:r>
              <a:rPr lang="de-DE" sz="1400" dirty="0" smtClean="0">
                <a:cs typeface="Arial" panose="020B0604020202020204" pitchFamily="34" charset="0"/>
              </a:rPr>
              <a:t> </a:t>
            </a:r>
            <a:r>
              <a:rPr lang="de-DE" sz="1400" dirty="0" err="1" smtClean="0">
                <a:cs typeface="Arial" panose="020B0604020202020204" pitchFamily="34" charset="0"/>
              </a:rPr>
              <a:t>industrial</a:t>
            </a:r>
            <a:r>
              <a:rPr lang="de-DE" sz="1400" dirty="0" smtClean="0">
                <a:cs typeface="Arial" panose="020B0604020202020204" pitchFamily="34" charset="0"/>
              </a:rPr>
              <a:t> </a:t>
            </a:r>
            <a:r>
              <a:rPr lang="de-DE" sz="1400" dirty="0" err="1" smtClean="0">
                <a:cs typeface="Arial" panose="020B0604020202020204" pitchFamily="34" charset="0"/>
              </a:rPr>
              <a:t>partner</a:t>
            </a:r>
            <a:endParaRPr lang="de-DE" sz="1400" dirty="0" smtClean="0">
              <a:cs typeface="Arial" panose="020B0604020202020204" pitchFamily="34" charset="0"/>
            </a:endParaRPr>
          </a:p>
          <a:p>
            <a:pPr marL="1214438" lvl="1">
              <a:buClr>
                <a:srgbClr val="C00000"/>
              </a:buClr>
              <a:buSzPct val="120000"/>
              <a:buFont typeface="Symbol" panose="05050102010706020507" pitchFamily="18" charset="2"/>
              <a:buChar char="-"/>
              <a:defRPr/>
            </a:pPr>
            <a:r>
              <a:rPr lang="de-DE" sz="1400" dirty="0" smtClean="0">
                <a:cs typeface="Arial" panose="020B0604020202020204" pitchFamily="34" charset="0"/>
              </a:rPr>
              <a:t>Bachelor – Master </a:t>
            </a:r>
            <a:r>
              <a:rPr lang="de-DE" sz="1400" dirty="0" err="1" smtClean="0">
                <a:cs typeface="Arial" panose="020B0604020202020204" pitchFamily="34" charset="0"/>
              </a:rPr>
              <a:t>degree</a:t>
            </a:r>
            <a:endParaRPr lang="de-DE" sz="1400" dirty="0">
              <a:cs typeface="Arial" panose="020B0604020202020204" pitchFamily="34" charset="0"/>
            </a:endParaRPr>
          </a:p>
        </p:txBody>
      </p:sp>
      <p:sp>
        <p:nvSpPr>
          <p:cNvPr id="35844" name="Datumsplatzhalter 1"/>
          <p:cNvSpPr txBox="1">
            <a:spLocks/>
          </p:cNvSpPr>
          <p:nvPr/>
        </p:nvSpPr>
        <p:spPr bwMode="auto">
          <a:xfrm>
            <a:off x="7477125" y="6172200"/>
            <a:ext cx="990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ClrTx/>
              <a:buFontTx/>
              <a:buNone/>
            </a:pPr>
            <a:fld id="{15536BA7-3DCF-46EB-8079-D0AF310436CB}" type="datetime1">
              <a:rPr lang="de-DE" altLang="de-DE" sz="1200"/>
              <a:pPr algn="r" eaLnBrk="1" hangingPunct="1">
                <a:spcBef>
                  <a:spcPct val="0"/>
                </a:spcBef>
                <a:buClrTx/>
                <a:buFontTx/>
                <a:buNone/>
              </a:pPr>
              <a:t>29.03.2018</a:t>
            </a:fld>
            <a:endParaRPr lang="de-DE" altLang="de-DE" sz="1200"/>
          </a:p>
        </p:txBody>
      </p:sp>
      <p:sp>
        <p:nvSpPr>
          <p:cNvPr id="35845" name="Foliennummernplatzhalter 2"/>
          <p:cNvSpPr txBox="1">
            <a:spLocks/>
          </p:cNvSpPr>
          <p:nvPr/>
        </p:nvSpPr>
        <p:spPr bwMode="auto">
          <a:xfrm>
            <a:off x="7762875" y="6400800"/>
            <a:ext cx="69532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ClrTx/>
              <a:buFontTx/>
              <a:buNone/>
            </a:pPr>
            <a:fld id="{CEB48C6C-2B76-490A-9584-7F6AD9E30903}" type="slidenum">
              <a:rPr lang="de-DE" altLang="de-DE" sz="1200"/>
              <a:pPr algn="r" eaLnBrk="1" hangingPunct="1">
                <a:spcBef>
                  <a:spcPct val="0"/>
                </a:spcBef>
                <a:buClrTx/>
                <a:buFontTx/>
                <a:buNone/>
              </a:pPr>
              <a:t>5</a:t>
            </a:fld>
            <a:endParaRPr lang="de-DE" altLang="de-DE" sz="1200"/>
          </a:p>
        </p:txBody>
      </p:sp>
      <p:pic>
        <p:nvPicPr>
          <p:cNvPr id="35846" name="Picture 7" descr="http://w3-mediapool.hm.edu/mediapool/media/fk04/fk04_lokal/studienangebot_7/dualesstudium_2/logohochschuledu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185738"/>
            <a:ext cx="145732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AutoShape 8" descr="Bildergebnis für siemens"/>
          <p:cNvSpPr>
            <a:spLocks noChangeAspect="1" noChangeArrowheads="1"/>
          </p:cNvSpPr>
          <p:nvPr/>
        </p:nvSpPr>
        <p:spPr bwMode="auto">
          <a:xfrm>
            <a:off x="100013" y="-685800"/>
            <a:ext cx="1438275"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chemeClr val="bg2"/>
              </a:solidFill>
            </a:endParaRPr>
          </a:p>
        </p:txBody>
      </p:sp>
      <p:sp>
        <p:nvSpPr>
          <p:cNvPr id="35848" name="AutoShape 10" descr="Bildergebnis für siemens"/>
          <p:cNvSpPr>
            <a:spLocks noChangeAspect="1" noChangeArrowheads="1"/>
          </p:cNvSpPr>
          <p:nvPr/>
        </p:nvSpPr>
        <p:spPr bwMode="auto">
          <a:xfrm>
            <a:off x="252413" y="-533400"/>
            <a:ext cx="1438275"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chemeClr val="bg2"/>
              </a:solidFill>
            </a:endParaRPr>
          </a:p>
        </p:txBody>
      </p:sp>
      <p:sp>
        <p:nvSpPr>
          <p:cNvPr id="35849" name="AutoShape 12" descr="Bildergebnis für siemens"/>
          <p:cNvSpPr>
            <a:spLocks noChangeAspect="1" noChangeArrowheads="1"/>
          </p:cNvSpPr>
          <p:nvPr/>
        </p:nvSpPr>
        <p:spPr bwMode="auto">
          <a:xfrm>
            <a:off x="404813" y="-381000"/>
            <a:ext cx="1438275"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sz="1800">
              <a:solidFill>
                <a:schemeClr val="bg2"/>
              </a:solidFill>
            </a:endParaRPr>
          </a:p>
        </p:txBody>
      </p:sp>
      <p:pic>
        <p:nvPicPr>
          <p:cNvPr id="35850"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7950" y="4598988"/>
            <a:ext cx="1123950" cy="1125537"/>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Lst>
        </p:spPr>
      </p:pic>
      <p:pic>
        <p:nvPicPr>
          <p:cNvPr id="35851"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2063" y="4594225"/>
            <a:ext cx="1219200" cy="76200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Lst>
        </p:spPr>
      </p:pic>
      <p:pic>
        <p:nvPicPr>
          <p:cNvPr id="35852"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8138" y="4749800"/>
            <a:ext cx="923925" cy="76200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Lst>
        </p:spPr>
      </p:pic>
      <p:pic>
        <p:nvPicPr>
          <p:cNvPr id="35853"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42063" y="5511800"/>
            <a:ext cx="1285875" cy="42545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Lst>
        </p:spPr>
      </p:pic>
      <p:pic>
        <p:nvPicPr>
          <p:cNvPr id="35854" name="Picture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3388" y="5110163"/>
            <a:ext cx="1127125" cy="63182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Lst>
        </p:spPr>
      </p:pic>
      <p:pic>
        <p:nvPicPr>
          <p:cNvPr id="35855"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62375" y="4733925"/>
            <a:ext cx="1609725" cy="709613"/>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Lst>
        </p:spPr>
      </p:pic>
      <p:pic>
        <p:nvPicPr>
          <p:cNvPr id="35856" name="Picture 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51050" y="4729163"/>
            <a:ext cx="993775" cy="995362"/>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Lst>
        </p:spPr>
      </p:pic>
      <p:pic>
        <p:nvPicPr>
          <p:cNvPr id="35857" name="Picture 22" descr="Bild in Originalgröße anzeige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800" y="5597525"/>
            <a:ext cx="29845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8" name="Picture 2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7975" y="4862513"/>
            <a:ext cx="1535113" cy="54927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agramm 13"/>
          <p:cNvGraphicFramePr>
            <a:graphicFrameLocks/>
          </p:cNvGraphicFramePr>
          <p:nvPr>
            <p:extLst>
              <p:ext uri="{D42A27DB-BD31-4B8C-83A1-F6EECF244321}">
                <p14:modId xmlns:p14="http://schemas.microsoft.com/office/powerpoint/2010/main" val="2040568171"/>
              </p:ext>
            </p:extLst>
          </p:nvPr>
        </p:nvGraphicFramePr>
        <p:xfrm>
          <a:off x="381734" y="915911"/>
          <a:ext cx="8684479" cy="484898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el 1"/>
          <p:cNvSpPr>
            <a:spLocks noGrp="1"/>
          </p:cNvSpPr>
          <p:nvPr>
            <p:ph type="title"/>
          </p:nvPr>
        </p:nvSpPr>
        <p:spPr>
          <a:xfrm>
            <a:off x="77788" y="101600"/>
            <a:ext cx="8988425" cy="741363"/>
          </a:xfrm>
        </p:spPr>
        <p:txBody>
          <a:bodyPr/>
          <a:lstStyle/>
          <a:p>
            <a:pPr algn="ctr">
              <a:defRPr/>
            </a:pPr>
            <a:r>
              <a:rPr lang="en-US" dirty="0" smtClean="0">
                <a:solidFill>
                  <a:schemeClr val="tx1">
                    <a:lumMod val="95000"/>
                    <a:lumOff val="5000"/>
                  </a:schemeClr>
                </a:solidFill>
              </a:rPr>
              <a:t>Statistic Beginners</a:t>
            </a:r>
            <a:endParaRPr lang="de-DE" dirty="0"/>
          </a:p>
        </p:txBody>
      </p:sp>
      <p:sp>
        <p:nvSpPr>
          <p:cNvPr id="36868" name="Datumsplatzhalter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1E5836F7-DB18-4739-8026-1864FB7AB3CF}" type="datetime1">
              <a:rPr lang="de-DE" altLang="de-DE" sz="1200" smtClean="0">
                <a:solidFill>
                  <a:srgbClr val="000000"/>
                </a:solidFill>
              </a:rPr>
              <a:pPr>
                <a:spcBef>
                  <a:spcPct val="0"/>
                </a:spcBef>
                <a:buClrTx/>
                <a:buFontTx/>
                <a:buNone/>
              </a:pPr>
              <a:t>29.03.2018</a:t>
            </a:fld>
            <a:endParaRPr lang="de-DE" altLang="de-DE" sz="1200" smtClean="0">
              <a:solidFill>
                <a:srgbClr val="000000"/>
              </a:solidFill>
            </a:endParaRPr>
          </a:p>
        </p:txBody>
      </p:sp>
      <p:sp>
        <p:nvSpPr>
          <p:cNvPr id="36869" name="Foliennummernplatzhalt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EF3648EB-611F-45FB-83F8-A4ACE61814C3}" type="slidenum">
              <a:rPr lang="de-DE" altLang="de-DE" sz="1200">
                <a:solidFill>
                  <a:srgbClr val="000000"/>
                </a:solidFill>
              </a:rPr>
              <a:pPr>
                <a:spcBef>
                  <a:spcPct val="0"/>
                </a:spcBef>
                <a:buClrTx/>
                <a:buFontTx/>
                <a:buNone/>
              </a:pPr>
              <a:t>6</a:t>
            </a:fld>
            <a:endParaRPr lang="de-DE" altLang="de-DE" sz="1200">
              <a:solidFill>
                <a:srgbClr val="0000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idx="1"/>
          </p:nvPr>
        </p:nvSpPr>
        <p:spPr>
          <a:xfrm>
            <a:off x="301625" y="660400"/>
            <a:ext cx="8574088" cy="5080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indent="0">
              <a:lnSpc>
                <a:spcPct val="80000"/>
              </a:lnSpc>
              <a:spcBef>
                <a:spcPct val="50000"/>
              </a:spcBef>
              <a:buClr>
                <a:srgbClr val="D20132"/>
              </a:buClr>
              <a:buFont typeface="Wingdings" panose="05000000000000000000" pitchFamily="2" charset="2"/>
              <a:buNone/>
              <a:defRPr/>
            </a:pPr>
            <a:endParaRPr lang="de-DE" sz="1800" dirty="0" smtClean="0">
              <a:cs typeface="Arial" panose="020B0604020202020204" pitchFamily="34" charset="0"/>
            </a:endParaRPr>
          </a:p>
          <a:p>
            <a:pPr marL="533400" indent="-533400">
              <a:lnSpc>
                <a:spcPct val="80000"/>
              </a:lnSpc>
              <a:spcBef>
                <a:spcPct val="50000"/>
              </a:spcBef>
              <a:buClr>
                <a:srgbClr val="D20132"/>
              </a:buClr>
              <a:buSzPct val="140000"/>
              <a:defRPr/>
            </a:pPr>
            <a:r>
              <a:rPr lang="de-DE" sz="1800" b="1" dirty="0" smtClean="0">
                <a:cs typeface="Arial" panose="020B0604020202020204" pitchFamily="34" charset="0"/>
              </a:rPr>
              <a:t>  Shell Eco Marathon </a:t>
            </a:r>
            <a:r>
              <a:rPr lang="de-DE" sz="1800" b="1" dirty="0" smtClean="0">
                <a:cs typeface="Arial" panose="020B0604020202020204" pitchFamily="34" charset="0"/>
                <a:sym typeface="Wingdings" panose="05000000000000000000" pitchFamily="2" charset="2"/>
              </a:rPr>
              <a:t></a:t>
            </a:r>
            <a:r>
              <a:rPr lang="de-DE" sz="1800" b="1" dirty="0" smtClean="0">
                <a:cs typeface="Arial" panose="020B0604020202020204" pitchFamily="34" charset="0"/>
              </a:rPr>
              <a:t/>
            </a:r>
            <a:br>
              <a:rPr lang="de-DE" sz="1800" b="1" dirty="0" smtClean="0">
                <a:cs typeface="Arial" panose="020B0604020202020204" pitchFamily="34" charset="0"/>
              </a:rPr>
            </a:br>
            <a:r>
              <a:rPr lang="de-DE" sz="1800" b="1" dirty="0" smtClean="0">
                <a:cs typeface="Arial" panose="020B0604020202020204" pitchFamily="34" charset="0"/>
              </a:rPr>
              <a:t/>
            </a:r>
            <a:br>
              <a:rPr lang="de-DE" sz="1800" b="1" dirty="0" smtClean="0">
                <a:cs typeface="Arial" panose="020B0604020202020204" pitchFamily="34" charset="0"/>
              </a:rPr>
            </a:br>
            <a:r>
              <a:rPr lang="de-DE" sz="1800" b="1" dirty="0" smtClean="0">
                <a:cs typeface="Arial" panose="020B0604020202020204" pitchFamily="34" charset="0"/>
              </a:rPr>
              <a:t/>
            </a:r>
            <a:br>
              <a:rPr lang="de-DE" sz="1800" b="1" dirty="0" smtClean="0">
                <a:cs typeface="Arial" panose="020B0604020202020204" pitchFamily="34" charset="0"/>
              </a:rPr>
            </a:br>
            <a:r>
              <a:rPr lang="de-DE" sz="1800" b="1" dirty="0" smtClean="0">
                <a:cs typeface="Arial" panose="020B0604020202020204" pitchFamily="34" charset="0"/>
              </a:rPr>
              <a:t/>
            </a:r>
            <a:br>
              <a:rPr lang="de-DE" sz="1800" b="1" dirty="0" smtClean="0">
                <a:cs typeface="Arial" panose="020B0604020202020204" pitchFamily="34" charset="0"/>
              </a:rPr>
            </a:br>
            <a:endParaRPr lang="de-DE" sz="1800" b="1" dirty="0" smtClean="0">
              <a:cs typeface="Arial" panose="020B0604020202020204" pitchFamily="34" charset="0"/>
            </a:endParaRPr>
          </a:p>
          <a:p>
            <a:pPr marL="0" indent="0">
              <a:lnSpc>
                <a:spcPct val="80000"/>
              </a:lnSpc>
              <a:spcBef>
                <a:spcPct val="50000"/>
              </a:spcBef>
              <a:buClr>
                <a:srgbClr val="D20132"/>
              </a:buClr>
              <a:buSzPct val="140000"/>
              <a:buFont typeface="Wingdings" panose="05000000000000000000" pitchFamily="2" charset="2"/>
              <a:buNone/>
              <a:defRPr/>
            </a:pPr>
            <a:r>
              <a:rPr lang="de-DE" sz="1800" b="1" dirty="0" smtClean="0">
                <a:cs typeface="Arial" panose="020B0604020202020204" pitchFamily="34" charset="0"/>
              </a:rPr>
              <a:t>                                 </a:t>
            </a:r>
          </a:p>
          <a:p>
            <a:pPr marL="533400" indent="-533400">
              <a:lnSpc>
                <a:spcPct val="80000"/>
              </a:lnSpc>
              <a:spcBef>
                <a:spcPct val="50000"/>
              </a:spcBef>
              <a:buClr>
                <a:srgbClr val="D20132"/>
              </a:buClr>
              <a:buSzPct val="140000"/>
              <a:defRPr/>
            </a:pPr>
            <a:r>
              <a:rPr lang="de-DE" sz="1800" b="1" dirty="0">
                <a:cs typeface="Arial" panose="020B0604020202020204" pitchFamily="34" charset="0"/>
              </a:rPr>
              <a:t> </a:t>
            </a:r>
            <a:r>
              <a:rPr lang="de-DE" sz="1800" b="1" dirty="0" smtClean="0">
                <a:cs typeface="Arial" panose="020B0604020202020204" pitchFamily="34" charset="0"/>
              </a:rPr>
              <a:t>                             </a:t>
            </a:r>
            <a:r>
              <a:rPr lang="de-DE" sz="1800" b="1" dirty="0" smtClean="0">
                <a:cs typeface="Arial" panose="020B0604020202020204" pitchFamily="34" charset="0"/>
                <a:sym typeface="Wingdings" panose="05000000000000000000" pitchFamily="2" charset="2"/>
              </a:rPr>
              <a:t>    </a:t>
            </a:r>
            <a:r>
              <a:rPr lang="de-DE" sz="1800" b="1" dirty="0" err="1" smtClean="0">
                <a:cs typeface="Arial" panose="020B0604020202020204" pitchFamily="34" charset="0"/>
              </a:rPr>
              <a:t>Formula</a:t>
            </a:r>
            <a:r>
              <a:rPr lang="de-DE" sz="1800" b="1" dirty="0" smtClean="0">
                <a:cs typeface="Arial" panose="020B0604020202020204" pitchFamily="34" charset="0"/>
              </a:rPr>
              <a:t> Student </a:t>
            </a:r>
            <a:r>
              <a:rPr lang="de-DE" sz="1800" b="1" dirty="0" err="1" smtClean="0">
                <a:cs typeface="Arial" panose="020B0604020202020204" pitchFamily="34" charset="0"/>
              </a:rPr>
              <a:t>Electric</a:t>
            </a:r>
            <a:r>
              <a:rPr lang="de-DE" sz="1800" b="1" dirty="0">
                <a:cs typeface="Arial" panose="020B0604020202020204" pitchFamily="34" charset="0"/>
              </a:rPr>
              <a:t/>
            </a:r>
            <a:br>
              <a:rPr lang="de-DE" sz="1800" b="1" dirty="0">
                <a:cs typeface="Arial" panose="020B0604020202020204" pitchFamily="34" charset="0"/>
              </a:rPr>
            </a:br>
            <a:r>
              <a:rPr lang="de-DE" sz="1800" b="1" dirty="0" smtClean="0">
                <a:cs typeface="Arial" panose="020B0604020202020204" pitchFamily="34" charset="0"/>
              </a:rPr>
              <a:t>                                     </a:t>
            </a:r>
            <a:r>
              <a:rPr lang="de-DE" sz="1100" b="1" dirty="0">
                <a:solidFill>
                  <a:srgbClr val="FF0000"/>
                </a:solidFill>
                <a:cs typeface="Arial" panose="020B0604020202020204" pitchFamily="34" charset="0"/>
              </a:rPr>
              <a:t>https://www.munichmotorsport.de</a:t>
            </a:r>
            <a:r>
              <a:rPr lang="de-DE" sz="1800" dirty="0">
                <a:cs typeface="Arial" panose="020B0604020202020204" pitchFamily="34" charset="0"/>
              </a:rPr>
              <a:t/>
            </a:r>
            <a:br>
              <a:rPr lang="de-DE" sz="1800" dirty="0">
                <a:cs typeface="Arial" panose="020B0604020202020204" pitchFamily="34" charset="0"/>
              </a:rPr>
            </a:br>
            <a:endParaRPr lang="de-DE" sz="1800" dirty="0" smtClean="0">
              <a:cs typeface="Arial" panose="020B0604020202020204" pitchFamily="34" charset="0"/>
            </a:endParaRPr>
          </a:p>
          <a:p>
            <a:pPr marL="533400" indent="-533400">
              <a:lnSpc>
                <a:spcPct val="80000"/>
              </a:lnSpc>
              <a:spcBef>
                <a:spcPct val="50000"/>
              </a:spcBef>
              <a:buClr>
                <a:srgbClr val="D20132"/>
              </a:buClr>
              <a:buSzPct val="140000"/>
              <a:defRPr/>
            </a:pPr>
            <a:endParaRPr lang="de-DE" sz="1800" dirty="0">
              <a:cs typeface="Arial" panose="020B0604020202020204" pitchFamily="34" charset="0"/>
            </a:endParaRPr>
          </a:p>
          <a:p>
            <a:pPr marL="533400" indent="-533400">
              <a:lnSpc>
                <a:spcPct val="80000"/>
              </a:lnSpc>
              <a:spcBef>
                <a:spcPct val="50000"/>
              </a:spcBef>
              <a:buClr>
                <a:srgbClr val="D20132"/>
              </a:buClr>
              <a:buSzPct val="140000"/>
              <a:defRPr/>
            </a:pPr>
            <a:endParaRPr lang="de-DE" sz="1800" dirty="0" smtClean="0">
              <a:cs typeface="Arial" panose="020B0604020202020204" pitchFamily="34" charset="0"/>
            </a:endParaRPr>
          </a:p>
          <a:p>
            <a:pPr marL="533400" indent="-533400">
              <a:lnSpc>
                <a:spcPct val="80000"/>
              </a:lnSpc>
              <a:spcBef>
                <a:spcPct val="50000"/>
              </a:spcBef>
              <a:buClr>
                <a:srgbClr val="D20132"/>
              </a:buClr>
              <a:buSzPct val="140000"/>
              <a:defRPr/>
            </a:pPr>
            <a:endParaRPr lang="de-DE" sz="1800" b="1" dirty="0" smtClean="0">
              <a:cs typeface="Arial" panose="020B0604020202020204" pitchFamily="34" charset="0"/>
            </a:endParaRPr>
          </a:p>
          <a:p>
            <a:pPr marL="533400" indent="-533400">
              <a:lnSpc>
                <a:spcPct val="80000"/>
              </a:lnSpc>
              <a:spcBef>
                <a:spcPct val="50000"/>
              </a:spcBef>
              <a:buClr>
                <a:srgbClr val="D20132"/>
              </a:buClr>
              <a:buSzPct val="140000"/>
              <a:defRPr/>
            </a:pPr>
            <a:r>
              <a:rPr lang="de-DE" sz="1800" b="1" dirty="0" smtClean="0">
                <a:cs typeface="Arial" panose="020B0604020202020204" pitchFamily="34" charset="0"/>
              </a:rPr>
              <a:t>                                   </a:t>
            </a:r>
            <a:r>
              <a:rPr lang="de-DE" sz="1800" b="1" dirty="0" smtClean="0">
                <a:cs typeface="Arial" panose="020B0604020202020204" pitchFamily="34" charset="0"/>
                <a:sym typeface="Wingdings" panose="05000000000000000000" pitchFamily="2" charset="2"/>
              </a:rPr>
              <a:t> </a:t>
            </a:r>
            <a:r>
              <a:rPr lang="de-DE" sz="1800" b="1" dirty="0" err="1">
                <a:cs typeface="Arial" panose="020B0604020202020204" pitchFamily="34" charset="0"/>
              </a:rPr>
              <a:t>Formula</a:t>
            </a:r>
            <a:r>
              <a:rPr lang="de-DE" sz="1800" b="1" dirty="0">
                <a:cs typeface="Arial" panose="020B0604020202020204" pitchFamily="34" charset="0"/>
              </a:rPr>
              <a:t> </a:t>
            </a:r>
            <a:r>
              <a:rPr lang="de-DE" sz="1800" b="1" dirty="0" smtClean="0">
                <a:cs typeface="Arial" panose="020B0604020202020204" pitchFamily="34" charset="0"/>
              </a:rPr>
              <a:t>Student </a:t>
            </a:r>
            <a:r>
              <a:rPr lang="de-DE" sz="1800" b="1" dirty="0" err="1">
                <a:cs typeface="Arial" panose="020B0604020202020204" pitchFamily="34" charset="0"/>
              </a:rPr>
              <a:t>d</a:t>
            </a:r>
            <a:r>
              <a:rPr lang="de-DE" sz="1800" b="1" dirty="0" err="1" smtClean="0">
                <a:cs typeface="Arial" panose="020B0604020202020204" pitchFamily="34" charset="0"/>
              </a:rPr>
              <a:t>riverless</a:t>
            </a:r>
            <a:endParaRPr lang="de-DE" sz="1800" b="1" dirty="0" smtClean="0">
              <a:cs typeface="Arial" panose="020B0604020202020204" pitchFamily="34" charset="0"/>
            </a:endParaRPr>
          </a:p>
          <a:p>
            <a:pPr marL="533400" indent="-533400">
              <a:lnSpc>
                <a:spcPct val="80000"/>
              </a:lnSpc>
              <a:spcBef>
                <a:spcPct val="50000"/>
              </a:spcBef>
              <a:buClr>
                <a:srgbClr val="D20132"/>
              </a:buClr>
              <a:buSzPct val="140000"/>
              <a:defRPr/>
            </a:pPr>
            <a:endParaRPr lang="de-DE" sz="1800" b="1" dirty="0" smtClean="0">
              <a:cs typeface="Arial" panose="020B0604020202020204" pitchFamily="34" charset="0"/>
            </a:endParaRPr>
          </a:p>
          <a:p>
            <a:pPr marL="533400" indent="-533400">
              <a:lnSpc>
                <a:spcPct val="80000"/>
              </a:lnSpc>
              <a:spcBef>
                <a:spcPct val="50000"/>
              </a:spcBef>
              <a:buClr>
                <a:srgbClr val="D20132"/>
              </a:buClr>
              <a:buSzPct val="140000"/>
              <a:defRPr/>
            </a:pPr>
            <a:endParaRPr lang="de-DE" sz="1800" b="1" dirty="0">
              <a:cs typeface="Arial" panose="020B0604020202020204" pitchFamily="34" charset="0"/>
            </a:endParaRPr>
          </a:p>
          <a:p>
            <a:pPr marL="533400" indent="-533400">
              <a:lnSpc>
                <a:spcPct val="80000"/>
              </a:lnSpc>
              <a:spcBef>
                <a:spcPct val="50000"/>
              </a:spcBef>
              <a:buClr>
                <a:srgbClr val="D20132"/>
              </a:buClr>
              <a:buSzPct val="140000"/>
              <a:defRPr/>
            </a:pPr>
            <a:r>
              <a:rPr lang="de-DE" sz="1800" b="1" dirty="0" smtClean="0">
                <a:cs typeface="Arial" panose="020B0604020202020204" pitchFamily="34" charset="0"/>
              </a:rPr>
              <a:t>                                                                ProCK </a:t>
            </a:r>
            <a:r>
              <a:rPr lang="de-DE" sz="1800" b="1" dirty="0" smtClean="0">
                <a:cs typeface="Arial" panose="020B0604020202020204" pitchFamily="34" charset="0"/>
                <a:sym typeface="Wingdings" panose="05000000000000000000" pitchFamily="2" charset="2"/>
              </a:rPr>
              <a:t></a:t>
            </a:r>
            <a:r>
              <a:rPr lang="de-DE" sz="1800" b="1" dirty="0" smtClean="0">
                <a:cs typeface="Arial" panose="020B0604020202020204" pitchFamily="34" charset="0"/>
              </a:rPr>
              <a:t> </a:t>
            </a:r>
          </a:p>
        </p:txBody>
      </p:sp>
      <p:sp>
        <p:nvSpPr>
          <p:cNvPr id="37891" name="Rectangle 3"/>
          <p:cNvSpPr>
            <a:spLocks noChangeArrowheads="1"/>
          </p:cNvSpPr>
          <p:nvPr/>
        </p:nvSpPr>
        <p:spPr bwMode="auto">
          <a:xfrm>
            <a:off x="-28575" y="138113"/>
            <a:ext cx="9285288" cy="522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de-DE" altLang="de-DE" sz="2700" b="1">
                <a:solidFill>
                  <a:srgbClr val="000000"/>
                </a:solidFill>
                <a:cs typeface="Arial" panose="020B0604020202020204" pitchFamily="34" charset="0"/>
              </a:rPr>
              <a:t>Long-term student projects</a:t>
            </a:r>
          </a:p>
        </p:txBody>
      </p:sp>
      <p:sp>
        <p:nvSpPr>
          <p:cNvPr id="37892" name="Rectangle 4"/>
          <p:cNvSpPr>
            <a:spLocks noChangeArrowheads="1"/>
          </p:cNvSpPr>
          <p:nvPr/>
        </p:nvSpPr>
        <p:spPr bwMode="auto">
          <a:xfrm>
            <a:off x="5003800" y="1700213"/>
            <a:ext cx="338455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SzPct val="80000"/>
              <a:buFont typeface="Wingdings" panose="05000000000000000000" pitchFamily="2" charset="2"/>
              <a:buNone/>
            </a:pPr>
            <a:endParaRPr lang="de-DE" altLang="de-DE" sz="2200">
              <a:solidFill>
                <a:srgbClr val="FFFFFF"/>
              </a:solidFill>
              <a:latin typeface="FHM TheSans" pitchFamily="34" charset="0"/>
            </a:endParaRPr>
          </a:p>
        </p:txBody>
      </p:sp>
      <p:pic>
        <p:nvPicPr>
          <p:cNvPr id="3789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5238" y="831850"/>
            <a:ext cx="2397125" cy="1281113"/>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a:solidFill>
                  <a:schemeClr val="bg2"/>
                </a:solidFill>
                <a:miter lim="800000"/>
                <a:headEnd type="none" w="sm" len="sm"/>
                <a:tailEnd/>
              </a14:hiddenLine>
            </a:ext>
          </a:extLst>
        </p:spPr>
      </p:pic>
      <p:sp>
        <p:nvSpPr>
          <p:cNvPr id="37895" name="Datumsplatzhalter 1"/>
          <p:cNvSpPr txBox="1">
            <a:spLocks/>
          </p:cNvSpPr>
          <p:nvPr/>
        </p:nvSpPr>
        <p:spPr bwMode="auto">
          <a:xfrm>
            <a:off x="7477125" y="6172200"/>
            <a:ext cx="990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ClrTx/>
              <a:buFontTx/>
              <a:buNone/>
            </a:pPr>
            <a:fld id="{CEA85D01-76AE-4C9C-9CE3-3BC03F92FA83}" type="datetime1">
              <a:rPr lang="de-DE" altLang="de-DE" sz="1200">
                <a:solidFill>
                  <a:srgbClr val="000000"/>
                </a:solidFill>
              </a:rPr>
              <a:pPr algn="r" eaLnBrk="1" hangingPunct="1">
                <a:spcBef>
                  <a:spcPct val="0"/>
                </a:spcBef>
                <a:buClrTx/>
                <a:buFontTx/>
                <a:buNone/>
              </a:pPr>
              <a:t>29.03.2018</a:t>
            </a:fld>
            <a:endParaRPr lang="de-DE" altLang="de-DE" sz="1200">
              <a:solidFill>
                <a:srgbClr val="000000"/>
              </a:solidFill>
            </a:endParaRPr>
          </a:p>
        </p:txBody>
      </p:sp>
      <p:sp>
        <p:nvSpPr>
          <p:cNvPr id="37896" name="Foliennummernplatzhalter 2"/>
          <p:cNvSpPr txBox="1">
            <a:spLocks/>
          </p:cNvSpPr>
          <p:nvPr/>
        </p:nvSpPr>
        <p:spPr bwMode="auto">
          <a:xfrm>
            <a:off x="7764463" y="6400800"/>
            <a:ext cx="69532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ClrTx/>
              <a:buFontTx/>
              <a:buNone/>
            </a:pPr>
            <a:fld id="{D1D6A0DB-78B3-4EA8-81EE-8848C525C85F}" type="slidenum">
              <a:rPr lang="de-DE" altLang="de-DE" sz="1200">
                <a:solidFill>
                  <a:srgbClr val="000000"/>
                </a:solidFill>
              </a:rPr>
              <a:pPr algn="r" eaLnBrk="1" hangingPunct="1">
                <a:spcBef>
                  <a:spcPct val="0"/>
                </a:spcBef>
                <a:buClrTx/>
                <a:buFontTx/>
                <a:buNone/>
              </a:pPr>
              <a:t>7</a:t>
            </a:fld>
            <a:endParaRPr lang="de-DE" altLang="de-DE" sz="1200">
              <a:solidFill>
                <a:srgbClr val="000000"/>
              </a:solidFill>
            </a:endParaRPr>
          </a:p>
        </p:txBody>
      </p:sp>
      <p:pic>
        <p:nvPicPr>
          <p:cNvPr id="37897" name="Picture 12" descr="(thumbnail)">
            <a:hlinkClick r:id="rId4" action="ppaction://hlinkfi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5900" y="3222625"/>
            <a:ext cx="1722438"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eck 1"/>
          <p:cNvSpPr/>
          <p:nvPr/>
        </p:nvSpPr>
        <p:spPr>
          <a:xfrm>
            <a:off x="6565900" y="3222625"/>
            <a:ext cx="1722438" cy="259397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a:solidFill>
                <a:srgbClr val="FFFFFF"/>
              </a:solidFill>
            </a:endParaRPr>
          </a:p>
        </p:txBody>
      </p:sp>
      <p:pic>
        <p:nvPicPr>
          <p:cNvPr id="3" name="Grafik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894" y="1998692"/>
            <a:ext cx="2224289" cy="1251162"/>
          </a:xfrm>
          <a:prstGeom prst="rect">
            <a:avLst/>
          </a:prstGeom>
        </p:spPr>
      </p:pic>
      <p:pic>
        <p:nvPicPr>
          <p:cNvPr id="4" name="Grafik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3894" y="3587358"/>
            <a:ext cx="2563605" cy="1444164"/>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5" descr="http://w3-mediapool.hm.edu/mediapool/media/fk04/fk04_lokal/labore_3/lsv_Teas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2838" y="2012950"/>
            <a:ext cx="2424112"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6"/>
          <p:cNvPicPr>
            <a:picLocks noChangeAspect="1" noChangeArrowheads="1"/>
          </p:cNvPicPr>
          <p:nvPr/>
        </p:nvPicPr>
        <p:blipFill>
          <a:blip r:embed="rId4">
            <a:extLst>
              <a:ext uri="{28A0092B-C50C-407E-A947-70E740481C1C}">
                <a14:useLocalDpi xmlns:a14="http://schemas.microsoft.com/office/drawing/2010/main" val="0"/>
              </a:ext>
            </a:extLst>
          </a:blip>
          <a:srcRect t="10175" r="1833"/>
          <a:stretch>
            <a:fillRect/>
          </a:stretch>
        </p:blipFill>
        <p:spPr bwMode="auto">
          <a:xfrm>
            <a:off x="0" y="2978150"/>
            <a:ext cx="2624138" cy="166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a14:hiddenLine>
            </a:ext>
          </a:extLst>
        </p:spPr>
      </p:pic>
      <p:pic>
        <p:nvPicPr>
          <p:cNvPr id="22" name="Picture 17"/>
          <p:cNvPicPr>
            <a:picLocks noChangeAspect="1" noChangeArrowheads="1"/>
          </p:cNvPicPr>
          <p:nvPr/>
        </p:nvPicPr>
        <p:blipFill>
          <a:blip r:embed="rId5"/>
          <a:srcRect/>
          <a:stretch>
            <a:fillRect/>
          </a:stretch>
        </p:blipFill>
        <p:spPr bwMode="auto">
          <a:xfrm>
            <a:off x="2601913" y="4648200"/>
            <a:ext cx="4164012" cy="2209800"/>
          </a:xfrm>
          <a:prstGeom prst="rect">
            <a:avLst/>
          </a:prstGeom>
          <a:noFill/>
          <a:ln>
            <a:noFill/>
          </a:ln>
          <a:effectLst>
            <a:prstShdw prst="shdw17" dist="17961" dir="2700000">
              <a:schemeClr val="bg1">
                <a:gamma/>
                <a:shade val="60000"/>
                <a:invGamma/>
              </a:schemeClr>
            </a:prst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sq" cmpd="sng">
                <a:solidFill>
                  <a:schemeClr val="bg2"/>
                </a:solidFill>
                <a:prstDash val="solid"/>
                <a:miter lim="800000"/>
                <a:headEnd type="none" w="sm" len="sm"/>
                <a:tailEnd type="none" w="med" len="med"/>
              </a14:hiddenLine>
            </a:ext>
          </a:extLst>
        </p:spPr>
      </p:pic>
      <p:pic>
        <p:nvPicPr>
          <p:cNvPr id="26629" name="Picture 16" descr="Compact_Range_Messanl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25" y="4646613"/>
            <a:ext cx="3094038" cy="221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Rectangle 4"/>
          <p:cNvSpPr>
            <a:spLocks noChangeArrowheads="1"/>
          </p:cNvSpPr>
          <p:nvPr/>
        </p:nvSpPr>
        <p:spPr bwMode="auto">
          <a:xfrm>
            <a:off x="1123950" y="685800"/>
            <a:ext cx="779145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de-DE" altLang="de-DE" b="1">
              <a:solidFill>
                <a:schemeClr val="bg2"/>
              </a:solidFill>
              <a:latin typeface="FHM TheSans" pitchFamily="34" charset="0"/>
            </a:endParaRPr>
          </a:p>
        </p:txBody>
      </p:sp>
      <p:sp>
        <p:nvSpPr>
          <p:cNvPr id="148494" name="Rectangle 14"/>
          <p:cNvSpPr>
            <a:spLocks noGrp="1" noChangeArrowheads="1"/>
          </p:cNvSpPr>
          <p:nvPr>
            <p:ph type="title" sz="quarter"/>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pPr>
              <a:defRPr/>
            </a:pPr>
            <a:endParaRPr lang="de-DE" altLang="de-DE" dirty="0">
              <a:effectLst>
                <a:outerShdw blurRad="38100" dist="38100" dir="2700000" algn="tl">
                  <a:srgbClr val="FFFFFF"/>
                </a:outerShdw>
              </a:effectLst>
            </a:endParaRPr>
          </a:p>
        </p:txBody>
      </p:sp>
      <p:pic>
        <p:nvPicPr>
          <p:cNvPr id="26632" name="Picture 17" descr="PICT00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32063" y="2193925"/>
            <a:ext cx="261620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13"/>
          <p:cNvPicPr>
            <a:picLocks noChangeAspect="1" noChangeArrowheads="1"/>
          </p:cNvPicPr>
          <p:nvPr/>
        </p:nvPicPr>
        <p:blipFill>
          <a:blip r:embed="rId8">
            <a:extLst>
              <a:ext uri="{28A0092B-C50C-407E-A947-70E740481C1C}">
                <a14:useLocalDpi xmlns:a14="http://schemas.microsoft.com/office/drawing/2010/main" val="0"/>
              </a:ext>
            </a:extLst>
          </a:blip>
          <a:srcRect l="3297"/>
          <a:stretch>
            <a:fillRect/>
          </a:stretch>
        </p:blipFill>
        <p:spPr bwMode="auto">
          <a:xfrm>
            <a:off x="-3175" y="-19050"/>
            <a:ext cx="2605088"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a14:hiddenLine>
            </a:ext>
          </a:extLst>
        </p:spPr>
      </p:pic>
      <p:pic>
        <p:nvPicPr>
          <p:cNvPr id="26634" name="Picture 6"/>
          <p:cNvPicPr>
            <a:picLocks noChangeAspect="1" noChangeArrowheads="1"/>
          </p:cNvPicPr>
          <p:nvPr/>
        </p:nvPicPr>
        <p:blipFill>
          <a:blip r:embed="rId9">
            <a:extLst>
              <a:ext uri="{28A0092B-C50C-407E-A947-70E740481C1C}">
                <a14:useLocalDpi xmlns:a14="http://schemas.microsoft.com/office/drawing/2010/main" val="0"/>
              </a:ext>
            </a:extLst>
          </a:blip>
          <a:srcRect t="3694" b="12383"/>
          <a:stretch>
            <a:fillRect/>
          </a:stretch>
        </p:blipFill>
        <p:spPr bwMode="auto">
          <a:xfrm>
            <a:off x="0" y="1371600"/>
            <a:ext cx="2547938"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a14:hiddenLine>
            </a:ext>
          </a:extLst>
        </p:spPr>
      </p:pic>
      <p:pic>
        <p:nvPicPr>
          <p:cNvPr id="26635" name="Picture 29" descr="http://robotik.ee.hm.edu/data/_uploaded/image/Eurobot_2012/Moguera_Kollision.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93963" y="-19050"/>
            <a:ext cx="3317875"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6" name="Picture 33" descr="http://w3-mediapool.hm.edu/mediapool/media/fk04/fk04_lokal/labore_3/mikroelektronik/R1088_Teaser.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48263" y="3284538"/>
            <a:ext cx="1644650"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7" name="Picture 27" descr="http://w3-mediapool.hm.edu/mediapool/media/fk04/fk04_lokal/labore_3/kicker1_ContentBreit.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61125" y="3284538"/>
            <a:ext cx="2724150" cy="363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8" name="Picture 37" descr="http://w3-mediapool.hm.edu/mediapool/media/fk04/fk04_lokal/labore_3/elektronik/diashow_11/BILD1765_Gallery.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68950" y="-63500"/>
            <a:ext cx="3067050"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9" name="Picture 5"/>
          <p:cNvPicPr>
            <a:picLocks noChangeAspect="1" noChangeArrowheads="1"/>
          </p:cNvPicPr>
          <p:nvPr/>
        </p:nvPicPr>
        <p:blipFill>
          <a:blip r:embed="rId14">
            <a:extLst>
              <a:ext uri="{28A0092B-C50C-407E-A947-70E740481C1C}">
                <a14:useLocalDpi xmlns:a14="http://schemas.microsoft.com/office/drawing/2010/main" val="0"/>
              </a:ext>
            </a:extLst>
          </a:blip>
          <a:srcRect l="11905" r="24887"/>
          <a:stretch>
            <a:fillRect/>
          </a:stretch>
        </p:blipFill>
        <p:spPr bwMode="auto">
          <a:xfrm>
            <a:off x="7177088" y="-53975"/>
            <a:ext cx="1966912" cy="334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a14:hiddenLine>
            </a:ext>
          </a:extLst>
        </p:spPr>
      </p:pic>
      <p:sp>
        <p:nvSpPr>
          <p:cNvPr id="26640" name="Text Box 27"/>
          <p:cNvSpPr txBox="1">
            <a:spLocks noChangeArrowheads="1"/>
          </p:cNvSpPr>
          <p:nvPr/>
        </p:nvSpPr>
        <p:spPr bwMode="auto">
          <a:xfrm>
            <a:off x="2532063" y="4127500"/>
            <a:ext cx="4033837" cy="577850"/>
          </a:xfrm>
          <a:prstGeom prst="rect">
            <a:avLst/>
          </a:prstGeom>
          <a:solidFill>
            <a:srgbClr val="D80E3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50000"/>
              </a:spcBef>
              <a:buClrTx/>
              <a:buFontTx/>
              <a:buNone/>
            </a:pPr>
            <a:r>
              <a:rPr lang="de-DE" altLang="de-DE">
                <a:solidFill>
                  <a:schemeClr val="bg2"/>
                </a:solidFill>
              </a:rPr>
              <a:t>Research and Development</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15"/>
          <p:cNvGrpSpPr>
            <a:grpSpLocks/>
          </p:cNvGrpSpPr>
          <p:nvPr/>
        </p:nvGrpSpPr>
        <p:grpSpPr bwMode="auto">
          <a:xfrm>
            <a:off x="152400" y="923925"/>
            <a:ext cx="8809038" cy="4948238"/>
            <a:chOff x="96" y="606"/>
            <a:chExt cx="5549" cy="6148"/>
          </a:xfrm>
        </p:grpSpPr>
        <p:sp>
          <p:nvSpPr>
            <p:cNvPr id="28676" name="Rectangle 3"/>
            <p:cNvSpPr>
              <a:spLocks noChangeArrowheads="1"/>
            </p:cNvSpPr>
            <p:nvPr/>
          </p:nvSpPr>
          <p:spPr bwMode="auto">
            <a:xfrm>
              <a:off x="96" y="617"/>
              <a:ext cx="5549" cy="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36000" rIns="72000" bIns="36000" numCol="3">
              <a:spAutoFit/>
            </a:bodyPr>
            <a:lstStyle/>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Packaging of Integrated Circuits</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Realtime Operation Systems and Programming</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Computer Networking</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Digital Technologies</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Electrical Engines and Machinery</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Electrical Measurement Technology</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Electronics</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Fundamentals of Electric Engineering</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High-Frequency Techniques</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High Voltage Engineering</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Power Electronics</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Mechatronics</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Microcomputer</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Microcomputer Systems</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Microelectronics</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Microwave Techniques</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Multimedia Applications</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Pattern Recognition &amp; Artificial Intelligence</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Communication Satellites (Compact Range)</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Optical Communications</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Computer Applications</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Control Theory and Technology</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Analog Circuit Technology</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Analog Signal Processing</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Software Development</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Solar Techniques und Energy Systems</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Systems Engineering</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Material Science</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Communication Transmission</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Computer-Kicker</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Robotics Laboratory</a:t>
              </a:r>
            </a:p>
            <a:p>
              <a:pPr marL="342900" indent="-342900" eaLnBrk="1" hangingPunct="1">
                <a:lnSpc>
                  <a:spcPct val="105000"/>
                </a:lnSpc>
                <a:spcBef>
                  <a:spcPct val="15000"/>
                </a:spcBef>
                <a:buClr>
                  <a:srgbClr val="D20132"/>
                </a:buClr>
                <a:buFont typeface="Webdings" pitchFamily="18" charset="2"/>
                <a:buChar char="&lt;"/>
                <a:tabLst>
                  <a:tab pos="5238750" algn="l"/>
                  <a:tab pos="6573838" algn="r"/>
                </a:tabLst>
                <a:defRPr/>
              </a:pPr>
              <a:r>
                <a:rPr lang="en-US" sz="1600" dirty="0">
                  <a:solidFill>
                    <a:srgbClr val="000000"/>
                  </a:solidFill>
                  <a:latin typeface="Arial" charset="0"/>
                </a:rPr>
                <a:t>Workshop fine mechanics</a:t>
              </a:r>
            </a:p>
            <a:p>
              <a:pPr eaLnBrk="1" hangingPunct="1">
                <a:lnSpc>
                  <a:spcPct val="105000"/>
                </a:lnSpc>
                <a:spcBef>
                  <a:spcPct val="15000"/>
                </a:spcBef>
                <a:buClr>
                  <a:srgbClr val="D20132"/>
                </a:buClr>
                <a:tabLst>
                  <a:tab pos="5238750" algn="l"/>
                  <a:tab pos="6573838" algn="r"/>
                </a:tabLst>
                <a:defRPr/>
              </a:pPr>
              <a:endParaRPr lang="en-US" sz="1500" dirty="0">
                <a:solidFill>
                  <a:srgbClr val="000000"/>
                </a:solidFill>
                <a:latin typeface="Arial" charset="0"/>
              </a:endParaRPr>
            </a:p>
            <a:p>
              <a:pPr eaLnBrk="1" hangingPunct="1">
                <a:lnSpc>
                  <a:spcPct val="105000"/>
                </a:lnSpc>
                <a:spcBef>
                  <a:spcPct val="15000"/>
                </a:spcBef>
                <a:buClr>
                  <a:srgbClr val="D20132"/>
                </a:buClr>
                <a:tabLst>
                  <a:tab pos="5238750" algn="l"/>
                  <a:tab pos="6573838" algn="r"/>
                </a:tabLst>
                <a:defRPr/>
              </a:pPr>
              <a:endParaRPr lang="en-US" sz="1600" dirty="0">
                <a:solidFill>
                  <a:srgbClr val="000000"/>
                </a:solidFill>
                <a:latin typeface="Arial" charset="0"/>
              </a:endParaRPr>
            </a:p>
          </p:txBody>
        </p:sp>
        <p:sp>
          <p:nvSpPr>
            <p:cNvPr id="39943" name="Rectangle 4"/>
            <p:cNvSpPr>
              <a:spLocks noChangeArrowheads="1"/>
            </p:cNvSpPr>
            <p:nvPr/>
          </p:nvSpPr>
          <p:spPr bwMode="auto">
            <a:xfrm>
              <a:off x="2798" y="606"/>
              <a:ext cx="2797"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36000" rIns="72000" bIns="36000">
              <a:spAutoFit/>
            </a:bodyPr>
            <a:lstStyle>
              <a:lvl1pPr marL="342900" indent="-342900">
                <a:spcBef>
                  <a:spcPct val="20000"/>
                </a:spcBef>
                <a:buClr>
                  <a:srgbClr val="737366"/>
                </a:buClr>
                <a:buFont typeface="Wingdings" panose="05000000000000000000" pitchFamily="2" charset="2"/>
                <a:buChar char="§"/>
                <a:tabLst>
                  <a:tab pos="5238750" algn="l"/>
                  <a:tab pos="6573838" algn="r"/>
                </a:tabLst>
                <a:defRPr sz="2400">
                  <a:solidFill>
                    <a:schemeClr val="tx1"/>
                  </a:solidFill>
                  <a:latin typeface="Arial" panose="020B0604020202020204" pitchFamily="34" charset="0"/>
                </a:defRPr>
              </a:lvl1pPr>
              <a:lvl2pPr marL="742950" indent="-285750">
                <a:spcBef>
                  <a:spcPct val="20000"/>
                </a:spcBef>
                <a:buChar char="–"/>
                <a:tabLst>
                  <a:tab pos="5238750" algn="l"/>
                  <a:tab pos="6573838" algn="r"/>
                </a:tabLst>
                <a:defRPr sz="2000">
                  <a:solidFill>
                    <a:schemeClr val="tx1"/>
                  </a:solidFill>
                  <a:latin typeface="Arial" panose="020B0604020202020204" pitchFamily="34" charset="0"/>
                </a:defRPr>
              </a:lvl2pPr>
              <a:lvl3pPr marL="1143000" indent="-228600">
                <a:spcBef>
                  <a:spcPct val="20000"/>
                </a:spcBef>
                <a:buChar char="•"/>
                <a:tabLst>
                  <a:tab pos="5238750" algn="l"/>
                  <a:tab pos="6573838" algn="r"/>
                </a:tabLst>
                <a:defRPr sz="2000">
                  <a:solidFill>
                    <a:schemeClr val="tx1"/>
                  </a:solidFill>
                  <a:latin typeface="Arial" panose="020B0604020202020204" pitchFamily="34" charset="0"/>
                </a:defRPr>
              </a:lvl3pPr>
              <a:lvl4pPr marL="1600200" indent="-228600">
                <a:spcBef>
                  <a:spcPct val="20000"/>
                </a:spcBef>
                <a:buChar char="–"/>
                <a:tabLst>
                  <a:tab pos="5238750" algn="l"/>
                  <a:tab pos="6573838" algn="r"/>
                </a:tabLst>
                <a:defRPr sz="2000">
                  <a:solidFill>
                    <a:schemeClr val="tx1"/>
                  </a:solidFill>
                  <a:latin typeface="Arial" panose="020B0604020202020204" pitchFamily="34" charset="0"/>
                </a:defRPr>
              </a:lvl4pPr>
              <a:lvl5pPr marL="2057400" indent="-228600">
                <a:spcBef>
                  <a:spcPct val="20000"/>
                </a:spcBef>
                <a:buChar char="»"/>
                <a:tabLst>
                  <a:tab pos="5238750" algn="l"/>
                  <a:tab pos="6573838" algn="r"/>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5238750" algn="l"/>
                  <a:tab pos="6573838" algn="r"/>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5238750" algn="l"/>
                  <a:tab pos="6573838" algn="r"/>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5238750" algn="l"/>
                  <a:tab pos="6573838" algn="r"/>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5238750" algn="l"/>
                  <a:tab pos="6573838" algn="r"/>
                </a:tabLst>
                <a:defRPr sz="2000">
                  <a:solidFill>
                    <a:schemeClr val="tx1"/>
                  </a:solidFill>
                  <a:latin typeface="Arial" panose="020B0604020202020204" pitchFamily="34" charset="0"/>
                </a:defRPr>
              </a:lvl9pPr>
            </a:lstStyle>
            <a:p>
              <a:pPr eaLnBrk="1" hangingPunct="1">
                <a:lnSpc>
                  <a:spcPct val="105000"/>
                </a:lnSpc>
                <a:spcBef>
                  <a:spcPct val="15000"/>
                </a:spcBef>
                <a:buClr>
                  <a:srgbClr val="D20132"/>
                </a:buClr>
                <a:buFont typeface="Webdings" panose="05030102010509060703" pitchFamily="18" charset="2"/>
                <a:buChar char="&lt;"/>
              </a:pPr>
              <a:endParaRPr lang="de-DE" altLang="de-DE" sz="1500">
                <a:solidFill>
                  <a:srgbClr val="FFFFFF"/>
                </a:solidFill>
              </a:endParaRPr>
            </a:p>
          </p:txBody>
        </p:sp>
      </p:grpSp>
      <p:sp>
        <p:nvSpPr>
          <p:cNvPr id="39939" name="Titel 1"/>
          <p:cNvSpPr>
            <a:spLocks noGrp="1"/>
          </p:cNvSpPr>
          <p:nvPr>
            <p:ph type="title"/>
          </p:nvPr>
        </p:nvSpPr>
        <p:spPr>
          <a:xfrm>
            <a:off x="77788" y="101600"/>
            <a:ext cx="8988425" cy="741363"/>
          </a:xfrm>
        </p:spPr>
        <p:txBody>
          <a:bodyPr/>
          <a:lstStyle/>
          <a:p>
            <a:r>
              <a:rPr lang="en-US" altLang="de-DE" smtClean="0">
                <a:solidFill>
                  <a:schemeClr val="tx1"/>
                </a:solidFill>
              </a:rPr>
              <a:t>List of Laboratories (for Teaching and/or Research)</a:t>
            </a:r>
            <a:endParaRPr lang="de-DE" altLang="de-DE" smtClean="0"/>
          </a:p>
        </p:txBody>
      </p:sp>
      <p:sp>
        <p:nvSpPr>
          <p:cNvPr id="39940" name="Datumsplatzhalter 1"/>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5CB70075-4DF8-4056-B58A-1ED5245E6B15}" type="datetime1">
              <a:rPr lang="de-DE" altLang="de-DE" sz="1200" smtClean="0">
                <a:solidFill>
                  <a:srgbClr val="000000"/>
                </a:solidFill>
              </a:rPr>
              <a:pPr>
                <a:spcBef>
                  <a:spcPct val="0"/>
                </a:spcBef>
                <a:buClrTx/>
                <a:buFontTx/>
                <a:buNone/>
              </a:pPr>
              <a:t>29.03.2018</a:t>
            </a:fld>
            <a:endParaRPr lang="de-DE" altLang="de-DE" sz="1200" smtClean="0">
              <a:solidFill>
                <a:srgbClr val="000000"/>
              </a:solidFill>
            </a:endParaRPr>
          </a:p>
        </p:txBody>
      </p:sp>
      <p:sp>
        <p:nvSpPr>
          <p:cNvPr id="39941" name="Foliennummernplatzhalter 2"/>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37366"/>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fld id="{4CB2F2D7-0F81-4065-B5DC-C6BED6FAB9DA}" type="slidenum">
              <a:rPr lang="de-DE" altLang="de-DE" sz="1200">
                <a:solidFill>
                  <a:srgbClr val="000000"/>
                </a:solidFill>
              </a:rPr>
              <a:pPr>
                <a:spcBef>
                  <a:spcPct val="0"/>
                </a:spcBef>
                <a:buClrTx/>
                <a:buFontTx/>
                <a:buNone/>
              </a:pPr>
              <a:t>9</a:t>
            </a:fld>
            <a:endParaRPr lang="de-DE" altLang="de-DE" sz="1200">
              <a:solidFill>
                <a:srgbClr val="000000"/>
              </a:solidFill>
            </a:endParaRPr>
          </a:p>
        </p:txBody>
      </p:sp>
    </p:spTree>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1_Ppt0000005">
  <a:themeElements>
    <a:clrScheme name="hm_bw">
      <a:dk1>
        <a:srgbClr val="000000"/>
      </a:dk1>
      <a:lt1>
        <a:srgbClr val="FFFFFF"/>
      </a:lt1>
      <a:dk2>
        <a:srgbClr val="000000"/>
      </a:dk2>
      <a:lt2>
        <a:srgbClr val="FFFFFF"/>
      </a:lt2>
      <a:accent1>
        <a:srgbClr val="DDDDDD"/>
      </a:accent1>
      <a:accent2>
        <a:srgbClr val="737366"/>
      </a:accent2>
      <a:accent3>
        <a:srgbClr val="B2B2B2"/>
      </a:accent3>
      <a:accent4>
        <a:srgbClr val="808080"/>
      </a:accent4>
      <a:accent5>
        <a:srgbClr val="5F5F5F"/>
      </a:accent5>
      <a:accent6>
        <a:srgbClr val="333333"/>
      </a:accent6>
      <a:hlink>
        <a:srgbClr val="D7002D"/>
      </a:hlink>
      <a:folHlink>
        <a:srgbClr val="BD1B9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tandarddesign 8">
        <a:dk1>
          <a:srgbClr val="000000"/>
        </a:dk1>
        <a:lt1>
          <a:srgbClr val="FFFFFF"/>
        </a:lt1>
        <a:dk2>
          <a:srgbClr val="000000"/>
        </a:dk2>
        <a:lt2>
          <a:srgbClr val="808080"/>
        </a:lt2>
        <a:accent1>
          <a:srgbClr val="D70028"/>
        </a:accent1>
        <a:accent2>
          <a:srgbClr val="00519E"/>
        </a:accent2>
        <a:accent3>
          <a:srgbClr val="FFFFFF"/>
        </a:accent3>
        <a:accent4>
          <a:srgbClr val="000000"/>
        </a:accent4>
        <a:accent5>
          <a:srgbClr val="E8AAAC"/>
        </a:accent5>
        <a:accent6>
          <a:srgbClr val="00498F"/>
        </a:accent6>
        <a:hlink>
          <a:srgbClr val="99CEFF"/>
        </a:hlink>
        <a:folHlink>
          <a:srgbClr val="B2B2B2"/>
        </a:folHlink>
      </a:clrScheme>
      <a:clrMap bg1="lt1" tx1="dk1" bg2="lt2" tx2="dk2" accent1="accent1" accent2="accent2" accent3="accent3" accent4="accent4" accent5="accent5" accent6="accent6" hlink="hlink" folHlink="folHlink"/>
    </a:extraClrScheme>
    <a:extraClrScheme>
      <a:clrScheme name="Standarddesign 9">
        <a:dk1>
          <a:srgbClr val="000000"/>
        </a:dk1>
        <a:lt1>
          <a:srgbClr val="FFFFFF"/>
        </a:lt1>
        <a:dk2>
          <a:srgbClr val="000000"/>
        </a:dk2>
        <a:lt2>
          <a:srgbClr val="808080"/>
        </a:lt2>
        <a:accent1>
          <a:srgbClr val="DDDDDD"/>
        </a:accent1>
        <a:accent2>
          <a:srgbClr val="D70028"/>
        </a:accent2>
        <a:accent3>
          <a:srgbClr val="FFFFFF"/>
        </a:accent3>
        <a:accent4>
          <a:srgbClr val="000000"/>
        </a:accent4>
        <a:accent5>
          <a:srgbClr val="EBEBEB"/>
        </a:accent5>
        <a:accent6>
          <a:srgbClr val="C30023"/>
        </a:accent6>
        <a:hlink>
          <a:srgbClr val="000000"/>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3330</Words>
  <Application>Microsoft Office PowerPoint</Application>
  <PresentationFormat>Bildschirmpräsentation (4:3)</PresentationFormat>
  <Paragraphs>545</Paragraphs>
  <Slides>33</Slides>
  <Notes>26</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33</vt:i4>
      </vt:variant>
    </vt:vector>
  </HeadingPairs>
  <TitlesOfParts>
    <vt:vector size="43" baseType="lpstr">
      <vt:lpstr>Microsoft YaHei</vt:lpstr>
      <vt:lpstr>AR PL SungtiL GB</vt:lpstr>
      <vt:lpstr>Arial</vt:lpstr>
      <vt:lpstr>Arial Unicode MS</vt:lpstr>
      <vt:lpstr>FHM TheSans</vt:lpstr>
      <vt:lpstr>Symbol</vt:lpstr>
      <vt:lpstr>Times New Roman</vt:lpstr>
      <vt:lpstr>Webdings</vt:lpstr>
      <vt:lpstr>Wingdings</vt:lpstr>
      <vt:lpstr>1_Ppt0000005</vt:lpstr>
      <vt:lpstr>PowerPoint-Präsentation</vt:lpstr>
      <vt:lpstr> Munich University of Applied Sciences - MUAS</vt:lpstr>
      <vt:lpstr>Department - Overview</vt:lpstr>
      <vt:lpstr>Structure of Bachelor- and Masterprograms</vt:lpstr>
      <vt:lpstr>HM Dual Study program </vt:lpstr>
      <vt:lpstr>Statistic Beginners</vt:lpstr>
      <vt:lpstr>PowerPoint-Präsentation</vt:lpstr>
      <vt:lpstr>PowerPoint-Präsentation</vt:lpstr>
      <vt:lpstr>List of Laboratories (for Teaching and/or Research)</vt:lpstr>
      <vt:lpstr>Applied Research: Sensors</vt:lpstr>
      <vt:lpstr>Applied Research: High frequency components</vt:lpstr>
      <vt:lpstr>Applied Research: Engineering of Complex Systems</vt:lpstr>
      <vt:lpstr>PowerPoint-Präsentation</vt:lpstr>
      <vt:lpstr>PowerPoint-Präsentation</vt:lpstr>
      <vt:lpstr>PowerPoint-Präsentation</vt:lpstr>
      <vt:lpstr>Applied Research: Detection &amp; Localization of mechanically induced damages in lithium ion batteries (ReVISEDBatt)</vt:lpstr>
      <vt:lpstr>Applied Research: Universal connection of automotive traction batteries for stationary applications (UnABESA)</vt:lpstr>
      <vt:lpstr>Applied Research: Private Grid Coupling</vt:lpstr>
      <vt:lpstr>Applied Research: Analysis of complex energy systems</vt:lpstr>
      <vt:lpstr>Applied Research: Industrial Projects</vt:lpstr>
      <vt:lpstr>Applied Research: E-Scooter</vt:lpstr>
      <vt:lpstr>Applied Research: ASG and ANC using existing Electric Drives</vt:lpstr>
      <vt:lpstr>Applied Research: Anti-Pinch Protection for Sliding Roofs</vt:lpstr>
      <vt:lpstr>Applied Research: Multi purpose HiL-Testbench</vt:lpstr>
      <vt:lpstr>Frequency Selective Plate [FSP] for Multiplex Use of a Parabolic Antenna for TV und Internet</vt:lpstr>
      <vt:lpstr>LISA MS+</vt:lpstr>
      <vt:lpstr>Applied Research: NetQoS</vt:lpstr>
      <vt:lpstr>Applied Research: E min</vt:lpstr>
      <vt:lpstr>…some impressions of our labs</vt:lpstr>
      <vt:lpstr>….more…</vt:lpstr>
      <vt:lpstr>….and more …</vt:lpstr>
      <vt:lpstr>….and even more …</vt:lpstr>
      <vt:lpstr>…the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K. Hoegner</dc:creator>
  <cp:lastModifiedBy>ads\hm-seck</cp:lastModifiedBy>
  <cp:revision>258</cp:revision>
  <cp:lastPrinted>2015-06-19T12:22:50Z</cp:lastPrinted>
  <dcterms:created xsi:type="dcterms:W3CDTF">1601-01-01T00:00:00Z</dcterms:created>
  <dcterms:modified xsi:type="dcterms:W3CDTF">2018-03-29T10:44:16Z</dcterms:modified>
</cp:coreProperties>
</file>